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5" r:id="rId4"/>
    <p:sldId id="343" r:id="rId5"/>
    <p:sldId id="342" r:id="rId6"/>
    <p:sldId id="340" r:id="rId7"/>
    <p:sldId id="338" r:id="rId8"/>
    <p:sldId id="337" r:id="rId9"/>
    <p:sldId id="336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8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2690" y="2819400"/>
            <a:ext cx="7246620" cy="1219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1079"/>
            <a:ext cx="10800000" cy="3960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15005" y="2327910"/>
            <a:ext cx="333375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25005" y="2327910"/>
            <a:ext cx="333375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5640" y="3102610"/>
            <a:ext cx="33274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25005" y="3091180"/>
            <a:ext cx="333375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5005" y="3855085"/>
            <a:ext cx="333375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25640" y="3856990"/>
            <a:ext cx="33274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5005" y="4618355"/>
            <a:ext cx="333375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25640" y="4620260"/>
            <a:ext cx="33274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170" y="1628775"/>
            <a:ext cx="11757660" cy="371094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847215" y="3140710"/>
            <a:ext cx="5688965" cy="136842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727575" y="3140710"/>
            <a:ext cx="6193155" cy="136842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2063750" y="3140710"/>
            <a:ext cx="5616575" cy="136842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5015865" y="3140710"/>
            <a:ext cx="5616575" cy="136842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21139"/>
            <a:ext cx="10800000" cy="2596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48405" y="2585085"/>
            <a:ext cx="156210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31685" y="2589530"/>
            <a:ext cx="311150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14930" y="3220720"/>
            <a:ext cx="2685415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31685" y="3235325"/>
            <a:ext cx="31115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44090" y="3870325"/>
            <a:ext cx="304736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41845" y="3869690"/>
            <a:ext cx="299720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1124"/>
            <a:ext cx="10800000" cy="3233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4505" y="2642870"/>
            <a:ext cx="238125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33995" y="2653030"/>
            <a:ext cx="238125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57920" y="2642870"/>
            <a:ext cx="409575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58305" y="3529965"/>
            <a:ext cx="419100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33995" y="3529965"/>
            <a:ext cx="238125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34120" y="3540125"/>
            <a:ext cx="238125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58305" y="4427220"/>
            <a:ext cx="419100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33995" y="4427220"/>
            <a:ext cx="238125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34120" y="4427220"/>
            <a:ext cx="238125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879"/>
            <a:ext cx="10800000" cy="3176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42565" y="3585210"/>
            <a:ext cx="42164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41855" y="4338320"/>
            <a:ext cx="37592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36595" y="4322445"/>
            <a:ext cx="37592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41495" y="4325620"/>
            <a:ext cx="375920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87645" y="4322445"/>
            <a:ext cx="36068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81745" y="4298315"/>
            <a:ext cx="41910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677160" y="4338955"/>
            <a:ext cx="400050" cy="4000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776980" y="4338955"/>
            <a:ext cx="400050" cy="4000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2" grpId="0" bldLvl="0" animBg="1"/>
      <p:bldP spid="2" grpId="1" animBg="1"/>
      <p:bldP spid="10" grpId="0" bldLvl="0" animBg="1"/>
      <p:bldP spid="10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19539"/>
            <a:ext cx="10800000" cy="3418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490" y="4563745"/>
            <a:ext cx="40005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81250" y="4563745"/>
            <a:ext cx="33528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75990" y="4563745"/>
            <a:ext cx="33528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18965" y="4563745"/>
            <a:ext cx="33528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64270" y="4563745"/>
            <a:ext cx="32131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805940" y="4568825"/>
            <a:ext cx="400050" cy="4000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891155" y="4568825"/>
            <a:ext cx="400050" cy="4000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2" grpId="0" bldLvl="0" animBg="1"/>
      <p:bldP spid="2" grpId="1" animBg="1"/>
      <p:bldP spid="9" grpId="0" bldLvl="0" animBg="1"/>
      <p:bldP spid="9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63889"/>
            <a:ext cx="10800000" cy="3297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8280" y="3596640"/>
            <a:ext cx="47498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85895" y="3596640"/>
            <a:ext cx="49657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00495" y="3596640"/>
            <a:ext cx="49657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23985" y="3596640"/>
            <a:ext cx="49657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3860759"/>
            <a:ext cx="10800000" cy="2335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492250" y="5674360"/>
            <a:ext cx="317500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03040" y="5673090"/>
            <a:ext cx="33274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27165" y="5673090"/>
            <a:ext cx="33274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41130" y="5673090"/>
            <a:ext cx="33274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489"/>
            <a:ext cx="10800000" cy="3720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5775" y="3096895"/>
            <a:ext cx="310515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81904" y="3112528"/>
            <a:ext cx="352380" cy="28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61310" y="3096895"/>
            <a:ext cx="297815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57930" y="3091180"/>
            <a:ext cx="40005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62857" y="3847171"/>
            <a:ext cx="380952" cy="257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29523" y="5049313"/>
            <a:ext cx="228571" cy="257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20000" y="5058854"/>
            <a:ext cx="228571" cy="23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77330" y="4814570"/>
            <a:ext cx="194818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9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52"/>
          <a:stretch>
            <a:fillRect/>
          </a:stretch>
        </p:blipFill>
        <p:spPr>
          <a:xfrm>
            <a:off x="1631315" y="4221480"/>
            <a:ext cx="9336495" cy="2209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1400" y="3388995"/>
            <a:ext cx="734060" cy="71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4065" y="3388995"/>
            <a:ext cx="734060" cy="714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5945" y="3388995"/>
            <a:ext cx="734060" cy="7143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650" y="3388995"/>
            <a:ext cx="734060" cy="7143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1400" y="5517515"/>
            <a:ext cx="734060" cy="7143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20" y="5517515"/>
            <a:ext cx="734060" cy="7143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0240" y="5517515"/>
            <a:ext cx="734060" cy="7143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4660" y="5517515"/>
            <a:ext cx="73406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56674"/>
            <a:ext cx="10800000" cy="3543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6830" y="1999615"/>
            <a:ext cx="24638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11170" y="2001520"/>
            <a:ext cx="24638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25670" y="2001520"/>
            <a:ext cx="24638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82920" y="1999615"/>
            <a:ext cx="24638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97420" y="2001520"/>
            <a:ext cx="24638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11285" y="1999615"/>
            <a:ext cx="24638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80905" y="1998980"/>
            <a:ext cx="43053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65345" y="2719070"/>
            <a:ext cx="45212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95615" y="2720340"/>
            <a:ext cx="26797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25745" y="3390265"/>
            <a:ext cx="24638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887585" y="3378200"/>
            <a:ext cx="246380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657725" y="4034790"/>
            <a:ext cx="257810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95390" y="4034790"/>
            <a:ext cx="440690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305935" y="4692015"/>
            <a:ext cx="419100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523730" y="4698365"/>
            <a:ext cx="61214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12174"/>
            <a:ext cx="10800000" cy="2894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34055" y="2282825"/>
            <a:ext cx="22860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58130" y="2930525"/>
            <a:ext cx="371475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15220" y="2930525"/>
            <a:ext cx="228600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10430" y="3578860"/>
            <a:ext cx="3094990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20144"/>
            <a:ext cx="10800000" cy="2162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8" name="椭圆 7"/>
          <p:cNvSpPr/>
          <p:nvPr/>
        </p:nvSpPr>
        <p:spPr>
          <a:xfrm>
            <a:off x="1415415" y="4940935"/>
            <a:ext cx="386080" cy="36131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944110" y="4940935"/>
            <a:ext cx="386080" cy="36131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432800" y="4940935"/>
            <a:ext cx="386080" cy="36131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415415" y="5661025"/>
            <a:ext cx="386080" cy="36131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944110" y="5693410"/>
            <a:ext cx="386080" cy="36131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400415" y="5693410"/>
            <a:ext cx="386080" cy="36131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70544"/>
            <a:ext cx="10800000" cy="2427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0060" y="1844675"/>
            <a:ext cx="340360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21175" y="1844675"/>
            <a:ext cx="340360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76670" y="1844675"/>
            <a:ext cx="297180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1615" y="1844675"/>
            <a:ext cx="340360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50060" y="2666365"/>
            <a:ext cx="340360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21175" y="2666365"/>
            <a:ext cx="340360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50000" y="2663825"/>
            <a:ext cx="340360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91295" y="2663825"/>
            <a:ext cx="400050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55604"/>
            <a:ext cx="10800000" cy="2977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3973195" y="4457700"/>
            <a:ext cx="312420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510395" y="4457700"/>
            <a:ext cx="381000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973195" y="5708015"/>
            <a:ext cx="312420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577070" y="5708015"/>
            <a:ext cx="219075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48824"/>
            <a:ext cx="10800000" cy="1613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53180" y="2559050"/>
            <a:ext cx="2505075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49425" y="3375025"/>
            <a:ext cx="35179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90060" y="3375025"/>
            <a:ext cx="40259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32220" y="3375025"/>
            <a:ext cx="38608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23425" y="3375025"/>
            <a:ext cx="40259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734"/>
            <a:ext cx="10800000" cy="3502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20000" y="3184297"/>
            <a:ext cx="361904" cy="33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86666" y="4596711"/>
            <a:ext cx="352380" cy="33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15629"/>
            <a:ext cx="10800000" cy="3679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96190" y="2383489"/>
            <a:ext cx="352380" cy="333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15238" y="3918069"/>
            <a:ext cx="352380" cy="333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16079"/>
            <a:ext cx="10800000" cy="1991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196190" y="5964449"/>
            <a:ext cx="352380" cy="333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1079"/>
            <a:ext cx="10800000" cy="3890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67330" y="2769870"/>
            <a:ext cx="29210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62880" y="2757170"/>
            <a:ext cx="523240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10195" y="2757170"/>
            <a:ext cx="304165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58195" y="2769870"/>
            <a:ext cx="29210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86380" y="3405505"/>
            <a:ext cx="523240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34330" y="3405505"/>
            <a:ext cx="304165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10195" y="3405505"/>
            <a:ext cx="304165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958195" y="3418205"/>
            <a:ext cx="30416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67330" y="4066540"/>
            <a:ext cx="29210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62880" y="4066540"/>
            <a:ext cx="52324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10195" y="4066540"/>
            <a:ext cx="30416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958195" y="4066540"/>
            <a:ext cx="30416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957830" y="4714875"/>
            <a:ext cx="30416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243830" y="4714875"/>
            <a:ext cx="30416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910195" y="4714875"/>
            <a:ext cx="30416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958195" y="4714875"/>
            <a:ext cx="30416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64</cp:revision>
  <dcterms:created xsi:type="dcterms:W3CDTF">2015-09-16T06:44:00Z</dcterms:created>
  <dcterms:modified xsi:type="dcterms:W3CDTF">2024-08-16T05:26:21Z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