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9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160" y="2971800"/>
            <a:ext cx="658368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314"/>
            <a:ext cx="10800000" cy="2295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3264535"/>
            <a:ext cx="680720" cy="6629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3264535"/>
            <a:ext cx="680720" cy="66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789"/>
            <a:ext cx="10800000" cy="3207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5520" y="1786890"/>
            <a:ext cx="34671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025" y="1908810"/>
            <a:ext cx="2819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1225" y="2044700"/>
            <a:ext cx="28194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4155" y="2178050"/>
            <a:ext cx="29464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9785" y="2299970"/>
            <a:ext cx="2819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98185" y="2559685"/>
            <a:ext cx="28194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14290" y="2682240"/>
            <a:ext cx="2692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0710" y="3141980"/>
            <a:ext cx="28194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166829"/>
            <a:ext cx="10800000" cy="1848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5466715" y="4340860"/>
            <a:ext cx="33210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95255" y="4340860"/>
            <a:ext cx="33210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42815" y="4914900"/>
            <a:ext cx="3327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85555" y="4914900"/>
            <a:ext cx="3327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76840" y="4914900"/>
            <a:ext cx="54991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79190" y="5486400"/>
            <a:ext cx="5353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71615" y="5486400"/>
            <a:ext cx="3327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269"/>
            <a:ext cx="10800000" cy="3288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440" y="2411095"/>
            <a:ext cx="23622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9505" y="2411095"/>
            <a:ext cx="23622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2205" y="2411095"/>
            <a:ext cx="23622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3320" y="2411095"/>
            <a:ext cx="40068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7440" y="2968625"/>
            <a:ext cx="23622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9505" y="2982595"/>
            <a:ext cx="22606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01255" y="2968625"/>
            <a:ext cx="40068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34270" y="2968625"/>
            <a:ext cx="23622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5990" y="3545205"/>
            <a:ext cx="23622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39030" y="3545205"/>
            <a:ext cx="4121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62545" y="3545205"/>
            <a:ext cx="21590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34270" y="3545205"/>
            <a:ext cx="23622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19705" y="4120515"/>
            <a:ext cx="23622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20130" y="4120515"/>
            <a:ext cx="23622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48495" y="4116705"/>
            <a:ext cx="40068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19705" y="4679315"/>
            <a:ext cx="22606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91580" y="4679315"/>
            <a:ext cx="23622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529445" y="4679315"/>
            <a:ext cx="23622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7069"/>
            <a:ext cx="10800000" cy="205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027555" y="3140710"/>
            <a:ext cx="346710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417185" y="3140710"/>
            <a:ext cx="346710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336405" y="3140710"/>
            <a:ext cx="346710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027555" y="3789045"/>
            <a:ext cx="346710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447665" y="3789045"/>
            <a:ext cx="346710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336405" y="3789045"/>
            <a:ext cx="346710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1" animBg="1"/>
      <p:bldP spid="8" grpId="1" animBg="1"/>
      <p:bldP spid="9" grpId="1" animBg="1"/>
      <p:bldP spid="10" grpId="1" animBg="1"/>
      <p:bldP spid="11" grpId="1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64014"/>
            <a:ext cx="10800000" cy="2653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255" y="4095750"/>
            <a:ext cx="35433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2445" y="4095750"/>
            <a:ext cx="35433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7795" y="4108450"/>
            <a:ext cx="3543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1485" y="4095750"/>
            <a:ext cx="35433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66835" y="4095750"/>
            <a:ext cx="35433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52660" y="4108450"/>
            <a:ext cx="3543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2024-08-15T10:16:59Z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