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0" r:id="rId7"/>
    <p:sldId id="337" r:id="rId8"/>
    <p:sldId id="336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4DA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220" y="2887980"/>
            <a:ext cx="714756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7614"/>
            <a:ext cx="10800000" cy="374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4500619"/>
            <a:ext cx="380952" cy="35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1424940"/>
            <a:ext cx="10800000" cy="412549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632440" y="3284855"/>
            <a:ext cx="648335" cy="935990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976360" y="4797425"/>
            <a:ext cx="648335" cy="935990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324100"/>
            <a:ext cx="10800000" cy="2184812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645400" y="2324100"/>
            <a:ext cx="768350" cy="1008380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24695" y="3548380"/>
            <a:ext cx="768350" cy="1008380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28775"/>
            <a:ext cx="10800000" cy="3694737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944110" y="2708275"/>
            <a:ext cx="935990" cy="936625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00190" y="2708275"/>
            <a:ext cx="1158875" cy="936625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472170" y="2708275"/>
            <a:ext cx="1158875" cy="936625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647440" y="4220845"/>
            <a:ext cx="1574800" cy="936625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176135" y="4292600"/>
            <a:ext cx="935990" cy="936625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688070" y="4292600"/>
            <a:ext cx="935990" cy="936625"/>
          </a:xfrm>
          <a:prstGeom prst="ellipse">
            <a:avLst/>
          </a:prstGeom>
          <a:noFill/>
          <a:ln>
            <a:solidFill>
              <a:srgbClr val="E74DA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0" grpId="1" animBg="1"/>
      <p:bldP spid="11" grpId="1" animBg="1"/>
      <p:bldP spid="12" grpId="1" animBg="1"/>
      <p:bldP spid="13" grpId="1" animBg="1"/>
      <p:bldP spid="14" grpId="1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4540" y="5192395"/>
            <a:ext cx="30099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1750" y="5180965"/>
            <a:ext cx="3149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0865" y="5180965"/>
            <a:ext cx="3149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3155" y="5192395"/>
            <a:ext cx="30099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255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5590" y="2571115"/>
            <a:ext cx="55880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7315" y="2571115"/>
            <a:ext cx="5676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7240" y="3476625"/>
            <a:ext cx="24384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8605" y="3476625"/>
            <a:ext cx="2794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4780" y="4287520"/>
            <a:ext cx="2794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3135" y="4427855"/>
            <a:ext cx="3962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9300" y="4437380"/>
            <a:ext cx="3962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25220"/>
            <a:ext cx="10800000" cy="502213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283460" y="2860675"/>
            <a:ext cx="2804160" cy="1000760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423795" y="2860675"/>
            <a:ext cx="2663825" cy="1000760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96225" y="2637790"/>
            <a:ext cx="71755" cy="1223645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776585" y="2853690"/>
            <a:ext cx="71755" cy="1007745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283460" y="4438015"/>
            <a:ext cx="5540375" cy="863600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567305" y="4438015"/>
            <a:ext cx="2663825" cy="863600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75910" y="4438015"/>
            <a:ext cx="2663825" cy="863600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776585" y="4438015"/>
            <a:ext cx="0" cy="863600"/>
          </a:xfrm>
          <a:prstGeom prst="line">
            <a:avLst/>
          </a:prstGeom>
          <a:ln>
            <a:solidFill>
              <a:srgbClr val="E74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219835"/>
            <a:ext cx="10800000" cy="441818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030220" y="3451860"/>
            <a:ext cx="7098030" cy="12236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999740" y="3451860"/>
            <a:ext cx="3312160" cy="12242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311900" y="3451860"/>
            <a:ext cx="3960495" cy="15843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499"/>
            <a:ext cx="10800000" cy="206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92969"/>
            <a:ext cx="10800000" cy="318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755" y="2736215"/>
            <a:ext cx="3962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455" y="2736215"/>
            <a:ext cx="3962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995" y="2732405"/>
            <a:ext cx="3962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3595" y="3653155"/>
            <a:ext cx="3454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455" y="4320540"/>
            <a:ext cx="3962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985" y="4321175"/>
            <a:ext cx="3454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5290" y="4321175"/>
            <a:ext cx="3784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48505" y="5122545"/>
            <a:ext cx="3962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2130" y="5122545"/>
            <a:ext cx="3962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04"/>
          <a:stretch>
            <a:fillRect/>
          </a:stretch>
        </p:blipFill>
        <p:spPr>
          <a:xfrm>
            <a:off x="720090" y="5661025"/>
            <a:ext cx="10800080" cy="65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726305" y="5777230"/>
            <a:ext cx="77851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32215" y="5765165"/>
            <a:ext cx="11950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96"/>
          <a:stretch>
            <a:fillRect/>
          </a:stretch>
        </p:blipFill>
        <p:spPr>
          <a:xfrm>
            <a:off x="720090" y="744261"/>
            <a:ext cx="10800080" cy="75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61285" y="903605"/>
            <a:ext cx="26035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92514"/>
            <a:ext cx="10800000" cy="367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358505" y="2304415"/>
            <a:ext cx="23749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5645" y="3017520"/>
            <a:ext cx="27305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35645" y="3742690"/>
            <a:ext cx="2730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35645" y="4467860"/>
            <a:ext cx="2730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5" r="28656" b="4593"/>
          <a:stretch>
            <a:fillRect/>
          </a:stretch>
        </p:blipFill>
        <p:spPr>
          <a:xfrm>
            <a:off x="839470" y="5064125"/>
            <a:ext cx="7705090" cy="167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810808" y="5259661"/>
            <a:ext cx="228571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48903" y="5259661"/>
            <a:ext cx="200000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04380" y="5247005"/>
            <a:ext cx="36004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25094" y="5259661"/>
            <a:ext cx="228571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10808" y="6155005"/>
            <a:ext cx="200000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10808" y="6155005"/>
            <a:ext cx="228571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86999" y="6135955"/>
            <a:ext cx="380952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15570" y="6164530"/>
            <a:ext cx="219047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 r="16380"/>
          <a:stretch>
            <a:fillRect/>
          </a:stretch>
        </p:blipFill>
        <p:spPr>
          <a:xfrm>
            <a:off x="3647440" y="4950460"/>
            <a:ext cx="648335" cy="7378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9740" y="5921375"/>
            <a:ext cx="6604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90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4266637"/>
            <a:ext cx="761904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4266637"/>
            <a:ext cx="1123809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4266637"/>
            <a:ext cx="761904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9047" y="4266637"/>
            <a:ext cx="1123809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0952" y="4924970"/>
            <a:ext cx="1476190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761" y="4924970"/>
            <a:ext cx="2190476" cy="3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279"/>
            <a:ext cx="10800000" cy="321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9220" y="3465195"/>
            <a:ext cx="30099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3640" y="3465195"/>
            <a:ext cx="28829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6335" y="3465195"/>
            <a:ext cx="30099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0" y="3465195"/>
            <a:ext cx="30099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149"/>
            <a:ext cx="10800000" cy="194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52245" y="5287010"/>
            <a:ext cx="5168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6335" y="5287010"/>
            <a:ext cx="5168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06435" y="5287645"/>
            <a:ext cx="4940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589"/>
            <a:ext cx="10800000" cy="421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3275413"/>
            <a:ext cx="371428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190" y="5009083"/>
            <a:ext cx="380952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499"/>
            <a:ext cx="10800000" cy="382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1976379"/>
            <a:ext cx="371428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2380" y="3932565"/>
            <a:ext cx="380952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9094"/>
            <a:ext cx="10800000" cy="187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05714" y="5643208"/>
            <a:ext cx="371428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2024-08-15T17:51:48Z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