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2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" y="1845310"/>
            <a:ext cx="12012930" cy="20485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6525" y="4077335"/>
            <a:ext cx="4298950" cy="5835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269"/>
            <a:ext cx="10800000" cy="291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1925" y="1793240"/>
            <a:ext cx="251714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4004945"/>
            <a:ext cx="734060" cy="7143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004945"/>
            <a:ext cx="734060" cy="7143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4004945"/>
            <a:ext cx="734060" cy="7143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895" y="4004945"/>
            <a:ext cx="73406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1124"/>
            <a:ext cx="10800000" cy="353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74975" y="2972435"/>
            <a:ext cx="35687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3290" y="3688715"/>
            <a:ext cx="34163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30130" y="3688715"/>
            <a:ext cx="34163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56000" y="4585970"/>
            <a:ext cx="35687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58430" y="4585970"/>
            <a:ext cx="34163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279015"/>
            <a:ext cx="11592560" cy="230060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4151630" y="3933190"/>
            <a:ext cx="575945" cy="720090"/>
          </a:xfrm>
          <a:prstGeom prst="ellipse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192260" y="3933190"/>
            <a:ext cx="575945" cy="720090"/>
          </a:xfrm>
          <a:prstGeom prst="ellipse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318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8820" y="3586480"/>
            <a:ext cx="43434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73475" y="3587115"/>
            <a:ext cx="44577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99885" y="3598545"/>
            <a:ext cx="46990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8830" y="3587115"/>
            <a:ext cx="42164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4149090"/>
            <a:ext cx="687070" cy="6686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7310" y="4149090"/>
            <a:ext cx="687070" cy="66865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2211070" y="4300855"/>
            <a:ext cx="359410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0775" y="4149090"/>
            <a:ext cx="687070" cy="668655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6960235" y="4300855"/>
            <a:ext cx="359410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8855" y="4149090"/>
            <a:ext cx="687070" cy="66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8" grpId="0" animBg="1"/>
      <p:bldP spid="15" grpId="0" animBg="1"/>
      <p:bldP spid="18" grpId="1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7114"/>
            <a:ext cx="10800000" cy="139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7375" y="3562350"/>
            <a:ext cx="26924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2215" y="3573145"/>
            <a:ext cx="26924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57215" y="3562350"/>
            <a:ext cx="26924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52690" y="3562350"/>
            <a:ext cx="26924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6870" y="3398520"/>
            <a:ext cx="301879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2024-08-15T04:45:29Z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