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A8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" y="2062480"/>
            <a:ext cx="11879580" cy="2733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160" y="4221480"/>
            <a:ext cx="2627630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701165"/>
            <a:ext cx="11734800" cy="3665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295" y="1485265"/>
            <a:ext cx="159004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199515" y="3357245"/>
            <a:ext cx="4248150" cy="16560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071495" y="3357245"/>
            <a:ext cx="5040630" cy="15843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511675" y="3357245"/>
            <a:ext cx="3672205" cy="15843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927350" y="3357245"/>
            <a:ext cx="3240405" cy="16560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896225" y="3357245"/>
            <a:ext cx="287655" cy="15119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408160" y="3357245"/>
            <a:ext cx="935990" cy="16560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215640" y="3357245"/>
            <a:ext cx="8136890" cy="15843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689"/>
            <a:ext cx="10800000" cy="3942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37660" y="3185160"/>
            <a:ext cx="36512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0450" y="3185160"/>
            <a:ext cx="36512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5005" y="3936365"/>
            <a:ext cx="36258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7115" y="3936365"/>
            <a:ext cx="37782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37660" y="4660900"/>
            <a:ext cx="36512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8280" y="4659630"/>
            <a:ext cx="36258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144"/>
            <a:ext cx="10800000" cy="347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1487805" y="4437380"/>
            <a:ext cx="9192350" cy="1729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3460" y="5537200"/>
            <a:ext cx="29464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1675" y="5538470"/>
            <a:ext cx="29464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0525" y="5538470"/>
            <a:ext cx="29464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68740" y="5537200"/>
            <a:ext cx="29464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2997200"/>
            <a:ext cx="10744200" cy="1988820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1919605" y="3927475"/>
            <a:ext cx="935990" cy="792480"/>
          </a:xfrm>
          <a:prstGeom prst="ellipse">
            <a:avLst/>
          </a:prstGeom>
          <a:noFill/>
          <a:ln>
            <a:solidFill>
              <a:srgbClr val="EE0A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2024-08-15T07:31:39Z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