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3025140"/>
            <a:ext cx="1057656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322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790" y="2407920"/>
            <a:ext cx="3619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955" y="2407920"/>
            <a:ext cx="3619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845" y="2407920"/>
            <a:ext cx="3619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3068955"/>
            <a:ext cx="3154680" cy="12185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765" y="3141345"/>
            <a:ext cx="1247140" cy="14592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370" y="3131185"/>
            <a:ext cx="3160395" cy="1459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308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965" y="2190750"/>
            <a:ext cx="43307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205" y="2190750"/>
            <a:ext cx="4222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9920" y="2190750"/>
            <a:ext cx="41148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6965" y="2943860"/>
            <a:ext cx="43307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8205" y="2943860"/>
            <a:ext cx="4222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29445" y="2943860"/>
            <a:ext cx="41148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86965" y="3696970"/>
            <a:ext cx="43307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58205" y="3696970"/>
            <a:ext cx="41148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19920" y="3696970"/>
            <a:ext cx="43307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86965" y="4450080"/>
            <a:ext cx="43307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58205" y="4450080"/>
            <a:ext cx="4222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81845" y="4462145"/>
            <a:ext cx="24892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5359"/>
            <a:ext cx="10800000" cy="206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005" y="2849245"/>
            <a:ext cx="37147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5895" y="2849245"/>
            <a:ext cx="37147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5930" y="3801745"/>
            <a:ext cx="38100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445" y="3804920"/>
            <a:ext cx="37147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759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4816063"/>
            <a:ext cx="352380" cy="22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9523" y="4816063"/>
            <a:ext cx="228571" cy="22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8095" y="4806520"/>
            <a:ext cx="371428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9523" y="4787435"/>
            <a:ext cx="228571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0952" y="4787435"/>
            <a:ext cx="371428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6666" y="4787435"/>
            <a:ext cx="380952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81860" y="4796155"/>
            <a:ext cx="31242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1990" y="4764405"/>
            <a:ext cx="28638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291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3221914"/>
            <a:ext cx="333333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6666" y="4183914"/>
            <a:ext cx="371428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428" y="4183914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0476" y="4183914"/>
            <a:ext cx="361904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47535" y="4229735"/>
            <a:ext cx="300990" cy="13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2024-08-15T14:27:54Z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