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2620" y="3009900"/>
            <a:ext cx="836676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924"/>
            <a:ext cx="10800000" cy="2930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4576910"/>
            <a:ext cx="333333" cy="30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1034"/>
            <a:ext cx="10800000" cy="3432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10476" y="3727208"/>
            <a:ext cx="380952" cy="31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8"/>
          <a:stretch>
            <a:fillRect/>
          </a:stretch>
        </p:blipFill>
        <p:spPr>
          <a:xfrm>
            <a:off x="1199515" y="4221480"/>
            <a:ext cx="9624150" cy="2141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47044" y="5703551"/>
            <a:ext cx="380952" cy="315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79"/>
            <a:ext cx="10800000" cy="3026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39047" y="3863801"/>
            <a:ext cx="333333" cy="31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1124"/>
            <a:ext cx="10800000" cy="3370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1240" y="4521200"/>
            <a:ext cx="35306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3780" y="4524375"/>
            <a:ext cx="35306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86955" y="4521200"/>
            <a:ext cx="35306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32035" y="4521200"/>
            <a:ext cx="33782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2024-08-15T07:33:01Z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