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5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0" y="2461895"/>
            <a:ext cx="12001500" cy="19342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169"/>
            <a:ext cx="10800000" cy="259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3870325"/>
            <a:ext cx="734060" cy="714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870325"/>
            <a:ext cx="734060" cy="714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455" y="3870325"/>
            <a:ext cx="734060" cy="714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3866515"/>
            <a:ext cx="734060" cy="71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368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6455" y="2433955"/>
            <a:ext cx="36195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080" y="2433955"/>
            <a:ext cx="36195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180" y="2433955"/>
            <a:ext cx="36195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805" y="2433955"/>
            <a:ext cx="36195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6005" y="2433955"/>
            <a:ext cx="37147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095" y="2433955"/>
            <a:ext cx="36195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67935" y="2994660"/>
            <a:ext cx="44704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62750" y="2997200"/>
            <a:ext cx="45847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13755" y="3596005"/>
            <a:ext cx="27051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72195" y="3591560"/>
            <a:ext cx="139065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25110" y="4206875"/>
            <a:ext cx="44704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14950" y="4820920"/>
            <a:ext cx="45847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52254"/>
            <a:ext cx="10800000" cy="2458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7170" y="2099945"/>
            <a:ext cx="5346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6145" y="2099945"/>
            <a:ext cx="5346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7355" y="2711450"/>
            <a:ext cx="26670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3185" y="2708910"/>
            <a:ext cx="29464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24420" y="3310255"/>
            <a:ext cx="5346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85565" y="3919855"/>
            <a:ext cx="3073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7300" y="3919855"/>
            <a:ext cx="52070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10244"/>
            <a:ext cx="10800000" cy="285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7010" y="2242185"/>
            <a:ext cx="3060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3035" y="2255520"/>
            <a:ext cx="2628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2380" y="2256155"/>
            <a:ext cx="30226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3950" y="2242185"/>
            <a:ext cx="3060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0600" y="2255520"/>
            <a:ext cx="28956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900" y="2242185"/>
            <a:ext cx="3060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36280" y="2242820"/>
            <a:ext cx="2921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9110" y="2242185"/>
            <a:ext cx="51943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48315" y="2242185"/>
            <a:ext cx="3060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24525" y="3455035"/>
            <a:ext cx="3060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1199515" y="3789045"/>
            <a:ext cx="8256360" cy="237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5711825" y="3982720"/>
            <a:ext cx="31877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11825" y="4596765"/>
            <a:ext cx="3187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80565" y="5774690"/>
            <a:ext cx="45808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2024-08-15T14:58:18Z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