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360" y="3032760"/>
            <a:ext cx="490728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46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1095" y="3728720"/>
            <a:ext cx="3244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6690" y="3740150"/>
            <a:ext cx="3403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4425" y="3738245"/>
            <a:ext cx="3244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0120" y="4539615"/>
            <a:ext cx="3244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6110" y="4538345"/>
            <a:ext cx="2984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6425" y="4551045"/>
            <a:ext cx="3403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8325" y="4551045"/>
            <a:ext cx="28257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6850" y="4539615"/>
            <a:ext cx="3244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9865" y="4538345"/>
            <a:ext cx="34099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16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2979323"/>
            <a:ext cx="228571" cy="2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2979323"/>
            <a:ext cx="219047" cy="2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809" y="2979323"/>
            <a:ext cx="219047" cy="2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2855" y="3719195"/>
            <a:ext cx="244475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020" y="3718560"/>
            <a:ext cx="25165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58654"/>
            <a:ext cx="10800000" cy="1841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615" y="3058795"/>
            <a:ext cx="4502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30" y="3069590"/>
            <a:ext cx="43180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355" y="3069590"/>
            <a:ext cx="45021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7145" y="3069590"/>
            <a:ext cx="43180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615" y="3659505"/>
            <a:ext cx="4502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0930" y="3659505"/>
            <a:ext cx="43180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355" y="3660775"/>
            <a:ext cx="45021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7145" y="3659505"/>
            <a:ext cx="4502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79245"/>
            <a:ext cx="10800000" cy="370018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719830" y="2955925"/>
            <a:ext cx="3240405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791585" y="2955925"/>
            <a:ext cx="4392295" cy="172021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99535" y="2955925"/>
            <a:ext cx="7092950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919605" y="2955925"/>
            <a:ext cx="4392295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87395" y="2955925"/>
            <a:ext cx="3096260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584065" y="2955925"/>
            <a:ext cx="4319905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951855" y="2955925"/>
            <a:ext cx="3095625" cy="15036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047480" y="3019425"/>
            <a:ext cx="720725" cy="14401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29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480" y="3147060"/>
            <a:ext cx="2857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480" y="3147060"/>
            <a:ext cx="3810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1500" y="3145790"/>
            <a:ext cx="3619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4600" y="3148330"/>
            <a:ext cx="36195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0380" y="3852545"/>
            <a:ext cx="3810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8560" y="3851275"/>
            <a:ext cx="3619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420" y="3852545"/>
            <a:ext cx="3810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56190" y="3853815"/>
            <a:ext cx="29972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197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6700" y="3710940"/>
            <a:ext cx="10839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6015" y="3710940"/>
            <a:ext cx="10433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9610" y="3710940"/>
            <a:ext cx="10566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385" y="3710940"/>
            <a:ext cx="10299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2024-08-15T03:25:49Z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