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070" y="2929890"/>
            <a:ext cx="726186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60204"/>
            <a:ext cx="10800000" cy="29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4960" y="3435985"/>
            <a:ext cx="330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0310" y="3435985"/>
            <a:ext cx="330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010" y="3435985"/>
            <a:ext cx="3441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7425" y="3435985"/>
            <a:ext cx="330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3250" y="3435985"/>
            <a:ext cx="330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0995" y="4284980"/>
            <a:ext cx="28702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0310" y="4284980"/>
            <a:ext cx="330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12075" y="4297045"/>
            <a:ext cx="3302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7900" y="4284980"/>
            <a:ext cx="3302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93250" y="4297045"/>
            <a:ext cx="3302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03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675" y="332105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1930" y="3320415"/>
            <a:ext cx="3556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5215" y="332105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5545" y="3320415"/>
            <a:ext cx="38862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4705" y="332105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0055" y="332105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4675" y="417957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1930" y="4178935"/>
            <a:ext cx="3556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25215" y="417957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48880" y="417957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34705" y="417957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30055" y="4179570"/>
            <a:ext cx="3708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269"/>
            <a:ext cx="10800000" cy="2552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2702607"/>
            <a:ext cx="174285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8095" y="2750237"/>
            <a:ext cx="1180952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9630" y="3816985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6370" y="3816985"/>
            <a:ext cx="289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917065"/>
            <a:ext cx="11239500" cy="31623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03705" y="3429000"/>
            <a:ext cx="5760085" cy="86423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575685" y="3501390"/>
            <a:ext cx="71755" cy="719455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75460" y="3501390"/>
            <a:ext cx="3888105" cy="86360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880100" y="3501390"/>
            <a:ext cx="1871980" cy="863600"/>
          </a:xfrm>
          <a:prstGeom prst="line">
            <a:avLst/>
          </a:prstGeom>
          <a:ln>
            <a:solidFill>
              <a:srgbClr val="EE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9714"/>
            <a:ext cx="10800000" cy="315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6600" y="3375660"/>
            <a:ext cx="2946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585" y="3373755"/>
            <a:ext cx="2819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140" y="3373755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8565" y="3404235"/>
            <a:ext cx="2946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3755" y="3402330"/>
            <a:ext cx="2946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9105" y="3391535"/>
            <a:ext cx="2946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2024-08-15T04:53:01Z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