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B8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444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CB0FE6-C3AD-4516-8C40-DB3F891D5136}" type="datetimeFigureOut">
              <a:rPr lang="zh-CN" altLang="en-US" smtClean="0"/>
              <a:t>2024/8/19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3760F5-168B-44CF-9BC5-AD7AD5FAB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500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3760F5-168B-44CF-9BC5-AD7AD5FAB1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024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9221A5-67DD-2866-F1B9-420B11D1F7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32" b="17317"/>
          <a:stretch/>
        </p:blipFill>
        <p:spPr>
          <a:xfrm>
            <a:off x="4495822" y="2852936"/>
            <a:ext cx="3200356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4CCC5F3-C026-C3CA-F705-7B3B28D1C2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69"/>
          <a:stretch/>
        </p:blipFill>
        <p:spPr>
          <a:xfrm>
            <a:off x="593782" y="836712"/>
            <a:ext cx="10542778" cy="3205077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1466096-6110-A507-AC19-CC0836A65AA4}"/>
              </a:ext>
            </a:extLst>
          </p:cNvPr>
          <p:cNvCxnSpPr>
            <a:cxnSpLocks/>
          </p:cNvCxnSpPr>
          <p:nvPr/>
        </p:nvCxnSpPr>
        <p:spPr>
          <a:xfrm flipH="1" flipV="1">
            <a:off x="1919536" y="2439250"/>
            <a:ext cx="5040560" cy="989750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93EB042-859B-0CF1-042A-F62FF890174F}"/>
              </a:ext>
            </a:extLst>
          </p:cNvPr>
          <p:cNvCxnSpPr>
            <a:cxnSpLocks/>
          </p:cNvCxnSpPr>
          <p:nvPr/>
        </p:nvCxnSpPr>
        <p:spPr>
          <a:xfrm flipV="1">
            <a:off x="3719736" y="2439250"/>
            <a:ext cx="0" cy="91774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EDEA8F0E-1E8E-6818-CB43-26B43D82E3C1}"/>
              </a:ext>
            </a:extLst>
          </p:cNvPr>
          <p:cNvCxnSpPr>
            <a:cxnSpLocks/>
          </p:cNvCxnSpPr>
          <p:nvPr/>
        </p:nvCxnSpPr>
        <p:spPr>
          <a:xfrm flipV="1">
            <a:off x="2135560" y="2439250"/>
            <a:ext cx="3240360" cy="989750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B0AA764B-DFB7-5054-B62E-AB32AFC593CE}"/>
              </a:ext>
            </a:extLst>
          </p:cNvPr>
          <p:cNvCxnSpPr>
            <a:cxnSpLocks/>
          </p:cNvCxnSpPr>
          <p:nvPr/>
        </p:nvCxnSpPr>
        <p:spPr>
          <a:xfrm flipH="1" flipV="1">
            <a:off x="6830005" y="2439250"/>
            <a:ext cx="3658483" cy="989750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F956EB8-9EC9-711E-09BD-528A0FFBE38C}"/>
              </a:ext>
            </a:extLst>
          </p:cNvPr>
          <p:cNvCxnSpPr>
            <a:cxnSpLocks/>
          </p:cNvCxnSpPr>
          <p:nvPr/>
        </p:nvCxnSpPr>
        <p:spPr>
          <a:xfrm flipV="1">
            <a:off x="5447928" y="2439250"/>
            <a:ext cx="3276364" cy="989750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71C9F367-7B3F-0EEF-2997-632B976EC645}"/>
              </a:ext>
            </a:extLst>
          </p:cNvPr>
          <p:cNvCxnSpPr>
            <a:cxnSpLocks/>
          </p:cNvCxnSpPr>
          <p:nvPr/>
        </p:nvCxnSpPr>
        <p:spPr>
          <a:xfrm flipV="1">
            <a:off x="8796300" y="2439250"/>
            <a:ext cx="1714737" cy="91774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346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511E76-0F39-5264-FCFA-8C169C1ACAC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57"/>
          <a:stretch/>
        </p:blipFill>
        <p:spPr>
          <a:xfrm>
            <a:off x="720000" y="827999"/>
            <a:ext cx="10800000" cy="209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C4510522-3682-4FD7-B2F5-324FE66E75C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2"/>
          <a:stretch/>
        </p:blipFill>
        <p:spPr>
          <a:xfrm>
            <a:off x="9763369" y="1844824"/>
            <a:ext cx="765796" cy="864096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C7087F47-1FD6-AF63-386F-00B61FF8C0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889" y="1829145"/>
            <a:ext cx="813752" cy="87606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28694FDE-8B5C-3A44-4BB3-46C092F65A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2288" y="1829146"/>
            <a:ext cx="1605400" cy="87977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87553B0-BC8F-0AC9-EA8A-3AE15869102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315" y="2924944"/>
            <a:ext cx="9809165" cy="1563689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C3F79BBF-5D64-F403-B2AE-3147EC496AE7}"/>
              </a:ext>
            </a:extLst>
          </p:cNvPr>
          <p:cNvSpPr txBox="1"/>
          <p:nvPr/>
        </p:nvSpPr>
        <p:spPr>
          <a:xfrm>
            <a:off x="1631504" y="3590639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19B8F2"/>
                </a:solidFill>
              </a:rPr>
              <a:t>√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5AB32DF-681D-CDF6-62C9-94B22A4319E7}"/>
              </a:ext>
            </a:extLst>
          </p:cNvPr>
          <p:cNvSpPr txBox="1"/>
          <p:nvPr/>
        </p:nvSpPr>
        <p:spPr>
          <a:xfrm>
            <a:off x="6023992" y="3590639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19B8F2"/>
                </a:solidFill>
              </a:rPr>
              <a:t>√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55FC69A-8EC8-65BC-33C9-4685580CEA82}"/>
              </a:ext>
            </a:extLst>
          </p:cNvPr>
          <p:cNvSpPr txBox="1"/>
          <p:nvPr/>
        </p:nvSpPr>
        <p:spPr>
          <a:xfrm>
            <a:off x="9768408" y="3590639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19B8F2"/>
                </a:solidFill>
              </a:rPr>
              <a:t>√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2E5F4A8-7B91-31E1-ED11-C8785E7F81B5}"/>
              </a:ext>
            </a:extLst>
          </p:cNvPr>
          <p:cNvSpPr txBox="1"/>
          <p:nvPr/>
        </p:nvSpPr>
        <p:spPr>
          <a:xfrm>
            <a:off x="9768408" y="4018804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19B8F2"/>
                </a:solidFill>
              </a:rPr>
              <a:t>√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0FBAEED-B420-A8EC-36DC-147DD13A2432}"/>
              </a:ext>
            </a:extLst>
          </p:cNvPr>
          <p:cNvSpPr txBox="1"/>
          <p:nvPr/>
        </p:nvSpPr>
        <p:spPr>
          <a:xfrm>
            <a:off x="5375920" y="4018804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19B8F2"/>
                </a:solidFill>
              </a:rPr>
              <a:t>√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B9E01B8-A7D2-1C3C-D174-DD666AA85475}"/>
              </a:ext>
            </a:extLst>
          </p:cNvPr>
          <p:cNvSpPr txBox="1"/>
          <p:nvPr/>
        </p:nvSpPr>
        <p:spPr>
          <a:xfrm>
            <a:off x="2279576" y="4018804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19B8F2"/>
                </a:solidFill>
              </a:rPr>
              <a:t>√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B329CCF5-BD0D-A40F-5759-9F9A95735E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0192" y="1829145"/>
            <a:ext cx="813752" cy="876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78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23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5D3841-459A-93A7-3067-7686B85704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98DF53-2E25-8746-FED3-47B136D9A054}"/>
              </a:ext>
            </a:extLst>
          </p:cNvPr>
          <p:cNvSpPr/>
          <p:nvPr/>
        </p:nvSpPr>
        <p:spPr bwMode="white">
          <a:xfrm>
            <a:off x="3615238" y="2365906"/>
            <a:ext cx="704761" cy="32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193310-5C82-0235-8F57-38F97A94F491}"/>
              </a:ext>
            </a:extLst>
          </p:cNvPr>
          <p:cNvSpPr/>
          <p:nvPr/>
        </p:nvSpPr>
        <p:spPr bwMode="white">
          <a:xfrm>
            <a:off x="7215238" y="2375458"/>
            <a:ext cx="1000000" cy="30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63D7D7-72CD-E4B4-032F-0C16274A69BB}"/>
              </a:ext>
            </a:extLst>
          </p:cNvPr>
          <p:cNvSpPr/>
          <p:nvPr/>
        </p:nvSpPr>
        <p:spPr bwMode="white">
          <a:xfrm>
            <a:off x="9567619" y="2375458"/>
            <a:ext cx="676190" cy="30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39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8F0AC0-B5FC-08F8-7644-BAA7D87CBE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2842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E743F24-E3A6-3358-4FE0-EFCDE6A71F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1008"/>
            <a:ext cx="10800000" cy="3375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703E63-2173-BE2B-82BE-37B830123B2B}"/>
              </a:ext>
            </a:extLst>
          </p:cNvPr>
          <p:cNvSpPr/>
          <p:nvPr/>
        </p:nvSpPr>
        <p:spPr bwMode="white">
          <a:xfrm>
            <a:off x="3310476" y="3615442"/>
            <a:ext cx="219047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B2BF0B-E8C8-9960-A425-8E5C04C4A512}"/>
              </a:ext>
            </a:extLst>
          </p:cNvPr>
          <p:cNvSpPr/>
          <p:nvPr/>
        </p:nvSpPr>
        <p:spPr bwMode="white">
          <a:xfrm>
            <a:off x="4662857" y="4006425"/>
            <a:ext cx="390476" cy="33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EBA40C-6795-E7DA-6684-35AF46D7FEF2}"/>
              </a:ext>
            </a:extLst>
          </p:cNvPr>
          <p:cNvSpPr/>
          <p:nvPr/>
        </p:nvSpPr>
        <p:spPr bwMode="white">
          <a:xfrm>
            <a:off x="8481904" y="5923198"/>
            <a:ext cx="333333" cy="30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26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7</Words>
  <Application>Microsoft Office PowerPoint</Application>
  <PresentationFormat>宽屏</PresentationFormat>
  <Paragraphs>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2024-08-19T14:54:19Z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