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444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C9BA94-CC03-5338-674A-1EE18628D7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998" b="1367"/>
          <a:stretch/>
        </p:blipFill>
        <p:spPr>
          <a:xfrm>
            <a:off x="4835861" y="2996953"/>
            <a:ext cx="2520278" cy="1080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5109EDC-3118-2AE4-3E18-7BC2F1FE70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7" y="809958"/>
            <a:ext cx="10800000" cy="3496357"/>
          </a:xfrm>
          <a:prstGeom prst="rect">
            <a:avLst/>
          </a:prstGeom>
        </p:spPr>
      </p:pic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1DDCD34A-123C-3592-1E01-9F133FA027C6}"/>
              </a:ext>
            </a:extLst>
          </p:cNvPr>
          <p:cNvCxnSpPr>
            <a:cxnSpLocks/>
          </p:cNvCxnSpPr>
          <p:nvPr/>
        </p:nvCxnSpPr>
        <p:spPr>
          <a:xfrm flipV="1">
            <a:off x="2202299" y="2626837"/>
            <a:ext cx="0" cy="76782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9DEB299-A67B-7DD8-BEE0-83F7A1D63C6A}"/>
              </a:ext>
            </a:extLst>
          </p:cNvPr>
          <p:cNvCxnSpPr>
            <a:cxnSpLocks/>
          </p:cNvCxnSpPr>
          <p:nvPr/>
        </p:nvCxnSpPr>
        <p:spPr>
          <a:xfrm flipH="1" flipV="1">
            <a:off x="4151784" y="2626837"/>
            <a:ext cx="5976664" cy="802163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FE8A8BC-B20F-63E1-322B-A05F13992771}"/>
              </a:ext>
            </a:extLst>
          </p:cNvPr>
          <p:cNvCxnSpPr>
            <a:cxnSpLocks/>
          </p:cNvCxnSpPr>
          <p:nvPr/>
        </p:nvCxnSpPr>
        <p:spPr>
          <a:xfrm flipV="1">
            <a:off x="4295800" y="2626837"/>
            <a:ext cx="1800200" cy="802163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6772ED1-D841-E703-2489-884C1BBC8772}"/>
              </a:ext>
            </a:extLst>
          </p:cNvPr>
          <p:cNvCxnSpPr>
            <a:cxnSpLocks/>
          </p:cNvCxnSpPr>
          <p:nvPr/>
        </p:nvCxnSpPr>
        <p:spPr>
          <a:xfrm flipV="1">
            <a:off x="6456040" y="2626837"/>
            <a:ext cx="1800200" cy="802163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25B0F2E-2E41-F0A2-1B99-AA2A124FCC0A}"/>
              </a:ext>
            </a:extLst>
          </p:cNvPr>
          <p:cNvCxnSpPr>
            <a:cxnSpLocks/>
          </p:cNvCxnSpPr>
          <p:nvPr/>
        </p:nvCxnSpPr>
        <p:spPr>
          <a:xfrm flipV="1">
            <a:off x="8256240" y="2626837"/>
            <a:ext cx="1800200" cy="802163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453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21FC16-D656-C856-70C9-C04EE5053D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5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868A3130-D61D-3207-8955-D28A472D8B1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237"/>
          <a:stretch/>
        </p:blipFill>
        <p:spPr>
          <a:xfrm>
            <a:off x="6180467" y="2208835"/>
            <a:ext cx="815395" cy="932133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5D609C18-98E1-7DE4-673E-C43B9048A5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2236055"/>
            <a:ext cx="792088" cy="847782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715ECD07-C3C4-4120-FBD8-11442B83AB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5850" y="2204864"/>
            <a:ext cx="912511" cy="951341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D18F1E5A-A673-6776-1284-AB7C07B325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1990" y="2249723"/>
            <a:ext cx="815395" cy="84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34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758C5C-6B74-5A42-7F59-328D1AF82C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27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90DA60-3F98-C1D9-F0B2-8AD6C7EB0577}"/>
              </a:ext>
            </a:extLst>
          </p:cNvPr>
          <p:cNvSpPr/>
          <p:nvPr/>
        </p:nvSpPr>
        <p:spPr bwMode="white">
          <a:xfrm>
            <a:off x="2720000" y="1975084"/>
            <a:ext cx="361904" cy="23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5C433C-4B1C-5327-63FD-C3A7725D880B}"/>
              </a:ext>
            </a:extLst>
          </p:cNvPr>
          <p:cNvSpPr/>
          <p:nvPr/>
        </p:nvSpPr>
        <p:spPr bwMode="white">
          <a:xfrm>
            <a:off x="6120000" y="1936848"/>
            <a:ext cx="342857" cy="29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7A1B23-6E45-F4E9-E8FB-5BADAF963CBA}"/>
              </a:ext>
            </a:extLst>
          </p:cNvPr>
          <p:cNvSpPr/>
          <p:nvPr/>
        </p:nvSpPr>
        <p:spPr bwMode="white">
          <a:xfrm>
            <a:off x="9539047" y="1955966"/>
            <a:ext cx="304761" cy="26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A6268B-3A3D-3F48-8EA9-3F65A258ED64}"/>
              </a:ext>
            </a:extLst>
          </p:cNvPr>
          <p:cNvSpPr/>
          <p:nvPr/>
        </p:nvSpPr>
        <p:spPr bwMode="white">
          <a:xfrm>
            <a:off x="2720000" y="2605981"/>
            <a:ext cx="361904" cy="22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F3E88A-3E9D-139A-263D-15AE00F7C749}"/>
              </a:ext>
            </a:extLst>
          </p:cNvPr>
          <p:cNvSpPr/>
          <p:nvPr/>
        </p:nvSpPr>
        <p:spPr bwMode="white">
          <a:xfrm>
            <a:off x="6139047" y="2577304"/>
            <a:ext cx="285714" cy="25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5BF943-AFF1-6665-0B12-BA68B4DAF001}"/>
              </a:ext>
            </a:extLst>
          </p:cNvPr>
          <p:cNvSpPr/>
          <p:nvPr/>
        </p:nvSpPr>
        <p:spPr bwMode="white">
          <a:xfrm>
            <a:off x="9491428" y="2577304"/>
            <a:ext cx="380952" cy="28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426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D084519-8411-09D3-75C1-088232F701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27999"/>
            <a:ext cx="10800000" cy="3511888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64B65A8-087A-40D6-58F8-B65B8F4EE11F}"/>
              </a:ext>
            </a:extLst>
          </p:cNvPr>
          <p:cNvCxnSpPr>
            <a:cxnSpLocks/>
          </p:cNvCxnSpPr>
          <p:nvPr/>
        </p:nvCxnSpPr>
        <p:spPr>
          <a:xfrm flipH="1" flipV="1">
            <a:off x="4439816" y="2420888"/>
            <a:ext cx="1944216" cy="115212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63E8569-B409-3125-49D3-E4C9785C0072}"/>
              </a:ext>
            </a:extLst>
          </p:cNvPr>
          <p:cNvCxnSpPr>
            <a:cxnSpLocks/>
          </p:cNvCxnSpPr>
          <p:nvPr/>
        </p:nvCxnSpPr>
        <p:spPr>
          <a:xfrm flipV="1">
            <a:off x="3575720" y="2348880"/>
            <a:ext cx="2808312" cy="74535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6A3C09C-6337-BA08-DF92-982B0ECE67CE}"/>
              </a:ext>
            </a:extLst>
          </p:cNvPr>
          <p:cNvCxnSpPr>
            <a:cxnSpLocks/>
          </p:cNvCxnSpPr>
          <p:nvPr/>
        </p:nvCxnSpPr>
        <p:spPr>
          <a:xfrm flipH="1">
            <a:off x="6744072" y="2420888"/>
            <a:ext cx="2088232" cy="115212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8BAB980F-A27F-55D2-45FC-D9082C1BE3D4}"/>
              </a:ext>
            </a:extLst>
          </p:cNvPr>
          <p:cNvCxnSpPr>
            <a:cxnSpLocks/>
          </p:cNvCxnSpPr>
          <p:nvPr/>
        </p:nvCxnSpPr>
        <p:spPr>
          <a:xfrm flipH="1" flipV="1">
            <a:off x="6744072" y="2420888"/>
            <a:ext cx="2088232" cy="57606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E7CA79AC-314D-61A4-0772-5A05DB64631A}"/>
              </a:ext>
            </a:extLst>
          </p:cNvPr>
          <p:cNvCxnSpPr>
            <a:cxnSpLocks/>
          </p:cNvCxnSpPr>
          <p:nvPr/>
        </p:nvCxnSpPr>
        <p:spPr>
          <a:xfrm flipH="1" flipV="1">
            <a:off x="6744072" y="3068960"/>
            <a:ext cx="2088232" cy="57606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CED4C392-C132-C6BF-0470-EA7AF68D733A}"/>
              </a:ext>
            </a:extLst>
          </p:cNvPr>
          <p:cNvCxnSpPr>
            <a:cxnSpLocks/>
          </p:cNvCxnSpPr>
          <p:nvPr/>
        </p:nvCxnSpPr>
        <p:spPr>
          <a:xfrm flipV="1">
            <a:off x="4079776" y="3027592"/>
            <a:ext cx="2304256" cy="689440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681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2AFD2A-B71D-136F-8A29-9A23E4C00B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9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FF229B-77AE-D110-89D4-4F87F9326A0D}"/>
              </a:ext>
            </a:extLst>
          </p:cNvPr>
          <p:cNvSpPr/>
          <p:nvPr/>
        </p:nvSpPr>
        <p:spPr bwMode="white">
          <a:xfrm>
            <a:off x="6491428" y="2154294"/>
            <a:ext cx="619047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A49768-41CA-3B59-27F4-3EC448A132F4}"/>
              </a:ext>
            </a:extLst>
          </p:cNvPr>
          <p:cNvSpPr/>
          <p:nvPr/>
        </p:nvSpPr>
        <p:spPr bwMode="white">
          <a:xfrm>
            <a:off x="4158095" y="2383295"/>
            <a:ext cx="561904" cy="27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64DE92-FCF6-4F84-8944-306BEAF0E1D4}"/>
              </a:ext>
            </a:extLst>
          </p:cNvPr>
          <p:cNvSpPr/>
          <p:nvPr/>
        </p:nvSpPr>
        <p:spPr bwMode="white">
          <a:xfrm>
            <a:off x="7148571" y="2924944"/>
            <a:ext cx="638095" cy="31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FC7B22-4FC3-F78F-3D2F-D5924DD59AB7}"/>
              </a:ext>
            </a:extLst>
          </p:cNvPr>
          <p:cNvSpPr/>
          <p:nvPr/>
        </p:nvSpPr>
        <p:spPr bwMode="white">
          <a:xfrm>
            <a:off x="6472380" y="3785924"/>
            <a:ext cx="619047" cy="18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39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2024-08-19T15:33:32Z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