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45" r:id="rId3"/>
    <p:sldId id="344" r:id="rId4"/>
    <p:sldId id="343" r:id="rId5"/>
    <p:sldId id="342" r:id="rId6"/>
    <p:sldId id="341" r:id="rId7"/>
    <p:sldId id="339" r:id="rId8"/>
    <p:sldId id="337" r:id="rId9"/>
    <p:sldId id="336" r:id="rId10"/>
    <p:sldId id="335" r:id="rId11"/>
    <p:sldId id="333" r:id="rId12"/>
    <p:sldId id="332" r:id="rId13"/>
    <p:sldId id="331" r:id="rId14"/>
    <p:sldId id="328" r:id="rId15"/>
    <p:sldId id="32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385" autoAdjust="0"/>
    <p:restoredTop sz="93452" autoAdjust="0"/>
  </p:normalViewPr>
  <p:slideViewPr>
    <p:cSldViewPr showGuides="1">
      <p:cViewPr varScale="1">
        <p:scale>
          <a:sx n="73" d="100"/>
          <a:sy n="73" d="100"/>
        </p:scale>
        <p:origin x="72" y="230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01391-880F-41CE-BC28-061DA8432745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2BBEE-4A9F-4332-9D39-3AEE9BD74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27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2BBEE-4A9F-4332-9D39-3AEE9BD742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31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BBEE-4A9F-4332-9D39-3AEE9BD742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850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BBEE-4A9F-4332-9D39-3AEE9BD742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79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811FF-F8EC-F321-186E-96BDE1C33E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57676"/>
          <a:stretch/>
        </p:blipFill>
        <p:spPr>
          <a:xfrm>
            <a:off x="2269785" y="2708920"/>
            <a:ext cx="7652431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D93386-48EC-A815-F38B-715FACDD7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796151"/>
            <a:ext cx="10189723" cy="407976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DFA7BD5-2E17-8A05-3848-489510754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2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64A333-EF99-2AB6-DF3A-D3FE2C89CDEB}"/>
              </a:ext>
            </a:extLst>
          </p:cNvPr>
          <p:cNvCxnSpPr>
            <a:cxnSpLocks/>
          </p:cNvCxnSpPr>
          <p:nvPr/>
        </p:nvCxnSpPr>
        <p:spPr>
          <a:xfrm flipH="1" flipV="1">
            <a:off x="1394640" y="3634389"/>
            <a:ext cx="1605016" cy="123477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6D12C80-C245-F7ED-42BC-E92E3411F9D0}"/>
              </a:ext>
            </a:extLst>
          </p:cNvPr>
          <p:cNvCxnSpPr>
            <a:cxnSpLocks/>
          </p:cNvCxnSpPr>
          <p:nvPr/>
        </p:nvCxnSpPr>
        <p:spPr>
          <a:xfrm flipH="1" flipV="1">
            <a:off x="2999656" y="3717032"/>
            <a:ext cx="5040560" cy="12903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55ED890-E81E-4B66-64CF-386FEC6008F7}"/>
              </a:ext>
            </a:extLst>
          </p:cNvPr>
          <p:cNvCxnSpPr>
            <a:cxnSpLocks/>
          </p:cNvCxnSpPr>
          <p:nvPr/>
        </p:nvCxnSpPr>
        <p:spPr>
          <a:xfrm flipV="1">
            <a:off x="1307468" y="3693550"/>
            <a:ext cx="3471548" cy="125825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F853F5E-8128-BFA4-B201-FF485544AC69}"/>
              </a:ext>
            </a:extLst>
          </p:cNvPr>
          <p:cNvCxnSpPr>
            <a:cxnSpLocks/>
          </p:cNvCxnSpPr>
          <p:nvPr/>
        </p:nvCxnSpPr>
        <p:spPr>
          <a:xfrm flipH="1" flipV="1">
            <a:off x="6610478" y="3634389"/>
            <a:ext cx="3261200" cy="137303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EC18998-2A00-CFE4-765A-20409EE97485}"/>
              </a:ext>
            </a:extLst>
          </p:cNvPr>
          <p:cNvCxnSpPr>
            <a:cxnSpLocks/>
          </p:cNvCxnSpPr>
          <p:nvPr/>
        </p:nvCxnSpPr>
        <p:spPr>
          <a:xfrm flipV="1">
            <a:off x="4866188" y="3693550"/>
            <a:ext cx="3297204" cy="128173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63B3E0-48B5-DCBD-05DF-47DFFDAB30C2}"/>
              </a:ext>
            </a:extLst>
          </p:cNvPr>
          <p:cNvCxnSpPr>
            <a:cxnSpLocks/>
          </p:cNvCxnSpPr>
          <p:nvPr/>
        </p:nvCxnSpPr>
        <p:spPr>
          <a:xfrm flipV="1">
            <a:off x="6523306" y="3693550"/>
            <a:ext cx="3121926" cy="128173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84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1F032-B762-E4A1-8EA0-D4F773581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31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CD3427-162F-465C-2F74-8C5CCC9A2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63626"/>
            <a:ext cx="831411" cy="96131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9D674F-52D9-8391-CA4A-F69F0FE1D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63626"/>
            <a:ext cx="831411" cy="96131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86EE3C3-C1C0-E345-DCC7-D10C4BEC3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816" y="1963626"/>
            <a:ext cx="831411" cy="9613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D36617E-3AFC-AFC0-3533-BD7B06D25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357" y="3090540"/>
            <a:ext cx="831411" cy="96131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A17959D-2C4F-33AB-C20E-E1F1F05CC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189" y="3090540"/>
            <a:ext cx="831411" cy="9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3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027DB-9B15-1E93-5143-DF1D50F84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AD278A9-EE7D-EC4E-2D33-28EAAA07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908720"/>
            <a:ext cx="831411" cy="96131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41DF75A-43C6-9B87-7F83-C87F0E3B5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908720"/>
            <a:ext cx="831411" cy="96131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189E214-2A82-82DE-D99A-FF5A74EC0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381" y="908720"/>
            <a:ext cx="831411" cy="96131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6FA8AD9-9049-14D6-E069-9B39734CC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908720"/>
            <a:ext cx="831411" cy="9613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8D5E48C-9410-9EFF-9268-B10808624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67480"/>
            <a:ext cx="831411" cy="96131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1D4C42F-8CDD-FBCC-0E08-6F71168F7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082" y="2067480"/>
            <a:ext cx="831411" cy="96131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04FAC2A-6B9E-2DAD-569E-32A424529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7077" y="2067480"/>
            <a:ext cx="831411" cy="96131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8264A0-07EF-DB4A-1790-9892E6B9E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6640" y="3896740"/>
            <a:ext cx="1621247" cy="94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17013-5BC1-010C-D98B-EABB6A559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82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17284A-24E3-94ED-D7B8-55F319B212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64" y="5301208"/>
            <a:ext cx="10800000" cy="1501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CFF7CB-7E60-D6E3-C578-558584038F9B}"/>
              </a:ext>
            </a:extLst>
          </p:cNvPr>
          <p:cNvSpPr/>
          <p:nvPr/>
        </p:nvSpPr>
        <p:spPr bwMode="white">
          <a:xfrm>
            <a:off x="4391302" y="5578474"/>
            <a:ext cx="247619" cy="25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3B95694-126D-31CD-E12C-9C3186F97D5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3431044"/>
            <a:ext cx="8064896" cy="1944726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EB5ACE5-388D-B279-74F1-F875157CB418}"/>
              </a:ext>
            </a:extLst>
          </p:cNvPr>
          <p:cNvCxnSpPr>
            <a:cxnSpLocks/>
          </p:cNvCxnSpPr>
          <p:nvPr/>
        </p:nvCxnSpPr>
        <p:spPr>
          <a:xfrm>
            <a:off x="2639616" y="4365104"/>
            <a:ext cx="720080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FB4158E-58DD-2161-78E4-2FAA8D131415}"/>
              </a:ext>
            </a:extLst>
          </p:cNvPr>
          <p:cNvCxnSpPr>
            <a:cxnSpLocks/>
          </p:cNvCxnSpPr>
          <p:nvPr/>
        </p:nvCxnSpPr>
        <p:spPr>
          <a:xfrm>
            <a:off x="3952954" y="4365104"/>
            <a:ext cx="720080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F3D4ECA-6F9A-E6A6-4D1E-DDDBDACE51B0}"/>
              </a:ext>
            </a:extLst>
          </p:cNvPr>
          <p:cNvCxnSpPr>
            <a:cxnSpLocks/>
          </p:cNvCxnSpPr>
          <p:nvPr/>
        </p:nvCxnSpPr>
        <p:spPr>
          <a:xfrm>
            <a:off x="5231904" y="4365104"/>
            <a:ext cx="1368152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16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C8917-B4E7-3C37-96A6-E5D4852C1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AC3A3-5A42-AA8D-6EDD-CDB0EBA5F263}"/>
              </a:ext>
            </a:extLst>
          </p:cNvPr>
          <p:cNvSpPr/>
          <p:nvPr/>
        </p:nvSpPr>
        <p:spPr bwMode="white">
          <a:xfrm>
            <a:off x="3100952" y="3457780"/>
            <a:ext cx="1123809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C4E25-53EB-D22A-8121-655DD9D7C898}"/>
              </a:ext>
            </a:extLst>
          </p:cNvPr>
          <p:cNvSpPr/>
          <p:nvPr/>
        </p:nvSpPr>
        <p:spPr bwMode="white">
          <a:xfrm>
            <a:off x="8653333" y="3457780"/>
            <a:ext cx="1123809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62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8D09A-97EC-A2BC-1410-0A1F34FAC7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7248"/>
            <a:ext cx="10800000" cy="89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47E85A-A53A-F2B3-0575-DE0548FD06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07"/>
          <a:stretch/>
        </p:blipFill>
        <p:spPr>
          <a:xfrm>
            <a:off x="4008968" y="1484784"/>
            <a:ext cx="4103256" cy="252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A0EA49-F2D6-464E-A097-33C591EF65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2770"/>
            <a:ext cx="10800000" cy="253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B3C10-2EBB-D90A-058A-E347AE1B3BBB}"/>
              </a:ext>
            </a:extLst>
          </p:cNvPr>
          <p:cNvSpPr/>
          <p:nvPr/>
        </p:nvSpPr>
        <p:spPr bwMode="white">
          <a:xfrm>
            <a:off x="4691428" y="4529666"/>
            <a:ext cx="333333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F57B2B-6CAD-55B6-3460-54EE43436128}"/>
              </a:ext>
            </a:extLst>
          </p:cNvPr>
          <p:cNvSpPr/>
          <p:nvPr/>
        </p:nvSpPr>
        <p:spPr bwMode="white">
          <a:xfrm>
            <a:off x="5986666" y="4510609"/>
            <a:ext cx="733333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F14078-0CF2-0BFC-3915-AF166E6439A1}"/>
              </a:ext>
            </a:extLst>
          </p:cNvPr>
          <p:cNvSpPr/>
          <p:nvPr/>
        </p:nvSpPr>
        <p:spPr bwMode="white">
          <a:xfrm>
            <a:off x="8405714" y="4482024"/>
            <a:ext cx="1066666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E4FDA4-091B-C07F-A682-0464121894E8}"/>
              </a:ext>
            </a:extLst>
          </p:cNvPr>
          <p:cNvSpPr/>
          <p:nvPr/>
        </p:nvSpPr>
        <p:spPr bwMode="white">
          <a:xfrm>
            <a:off x="4777142" y="5453931"/>
            <a:ext cx="1952381" cy="3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57262-062E-3BA2-D4DF-E12956E842CE}"/>
              </a:ext>
            </a:extLst>
          </p:cNvPr>
          <p:cNvSpPr/>
          <p:nvPr/>
        </p:nvSpPr>
        <p:spPr bwMode="white">
          <a:xfrm>
            <a:off x="1091428" y="6139984"/>
            <a:ext cx="1400000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336BD253-A666-3B7E-C205-A8EFED744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3"/>
            <a:ext cx="10752704" cy="2592288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4C99A48D-31DC-1E57-2939-D1C2CFCBFBFE}"/>
              </a:ext>
            </a:extLst>
          </p:cNvPr>
          <p:cNvSpPr/>
          <p:nvPr/>
        </p:nvSpPr>
        <p:spPr>
          <a:xfrm>
            <a:off x="3071664" y="1988840"/>
            <a:ext cx="864096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2342484-B4FA-9701-514A-2E773168109D}"/>
              </a:ext>
            </a:extLst>
          </p:cNvPr>
          <p:cNvSpPr/>
          <p:nvPr/>
        </p:nvSpPr>
        <p:spPr>
          <a:xfrm>
            <a:off x="5879976" y="1988840"/>
            <a:ext cx="648072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72D124A-0E21-6A8E-5EB0-10B31DB3929A}"/>
              </a:ext>
            </a:extLst>
          </p:cNvPr>
          <p:cNvSpPr/>
          <p:nvPr/>
        </p:nvSpPr>
        <p:spPr>
          <a:xfrm>
            <a:off x="9768408" y="1988840"/>
            <a:ext cx="1008112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32178A0-E4AA-7A2A-7E0D-B714E0513702}"/>
              </a:ext>
            </a:extLst>
          </p:cNvPr>
          <p:cNvSpPr/>
          <p:nvPr/>
        </p:nvSpPr>
        <p:spPr>
          <a:xfrm>
            <a:off x="2927648" y="2780927"/>
            <a:ext cx="864096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007B2A4-C0C0-D6FE-2989-7E1EB7F49ABE}"/>
              </a:ext>
            </a:extLst>
          </p:cNvPr>
          <p:cNvSpPr/>
          <p:nvPr/>
        </p:nvSpPr>
        <p:spPr>
          <a:xfrm>
            <a:off x="5231904" y="2780927"/>
            <a:ext cx="1053108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7DDBBE1-8D19-D77F-E9FF-806B20294464}"/>
              </a:ext>
            </a:extLst>
          </p:cNvPr>
          <p:cNvSpPr/>
          <p:nvPr/>
        </p:nvSpPr>
        <p:spPr>
          <a:xfrm>
            <a:off x="8616280" y="2780927"/>
            <a:ext cx="1053108" cy="504056"/>
          </a:xfrm>
          <a:prstGeom prst="ellipse">
            <a:avLst/>
          </a:prstGeom>
          <a:noFill/>
          <a:ln>
            <a:solidFill>
              <a:srgbClr val="EC07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3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5C485DE-2FFC-046C-E829-65146C71F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81" y="937057"/>
            <a:ext cx="10717003" cy="317301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B79081C-D4E0-FF96-D2D4-147D2CA78EBA}"/>
              </a:ext>
            </a:extLst>
          </p:cNvPr>
          <p:cNvSpPr txBox="1"/>
          <p:nvPr/>
        </p:nvSpPr>
        <p:spPr>
          <a:xfrm>
            <a:off x="4511824" y="206084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229233-1D5C-DAC0-AA38-A6991F159861}"/>
              </a:ext>
            </a:extLst>
          </p:cNvPr>
          <p:cNvSpPr txBox="1"/>
          <p:nvPr/>
        </p:nvSpPr>
        <p:spPr>
          <a:xfrm>
            <a:off x="6528050" y="206084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8602CB-C147-6C7F-A6ED-A86297A1B5A5}"/>
              </a:ext>
            </a:extLst>
          </p:cNvPr>
          <p:cNvSpPr txBox="1"/>
          <p:nvPr/>
        </p:nvSpPr>
        <p:spPr>
          <a:xfrm>
            <a:off x="3359696" y="284422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A42A71-BA45-DE2A-6235-F20F609AC726}"/>
              </a:ext>
            </a:extLst>
          </p:cNvPr>
          <p:cNvSpPr txBox="1"/>
          <p:nvPr/>
        </p:nvSpPr>
        <p:spPr>
          <a:xfrm>
            <a:off x="8229478" y="284422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42DA1D-BEE6-5D00-7F42-7AC72A44B512}"/>
              </a:ext>
            </a:extLst>
          </p:cNvPr>
          <p:cNvSpPr txBox="1"/>
          <p:nvPr/>
        </p:nvSpPr>
        <p:spPr>
          <a:xfrm>
            <a:off x="1703512" y="355575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E89DDB-590B-3B34-AD8B-365D1AAD8343}"/>
              </a:ext>
            </a:extLst>
          </p:cNvPr>
          <p:cNvSpPr txBox="1"/>
          <p:nvPr/>
        </p:nvSpPr>
        <p:spPr>
          <a:xfrm>
            <a:off x="5453762" y="355575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EC078E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74578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BE241-2FB9-0D4F-4C89-FAFFACED3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E04D0E1-37B3-FDA1-6FF5-F13D49659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780" y="4193651"/>
            <a:ext cx="1841180" cy="108012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157F33D-3415-DC97-959F-8CEDF4538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780" y="2492896"/>
            <a:ext cx="1841180" cy="108012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B5AF02EE-097E-373C-51AB-2C3D819C1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193651"/>
            <a:ext cx="1841180" cy="108012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5C9A2A6-DDB0-8294-4CEC-E5DF6FD7B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193651"/>
            <a:ext cx="1841180" cy="108012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366AA12-4F0D-768E-848F-42EC4E598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364" y="2492896"/>
            <a:ext cx="1841180" cy="10801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440F862-9774-7D3C-0EE6-240E990A7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492896"/>
            <a:ext cx="1841180" cy="108012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9D58B97-BDBC-AF6D-61E8-9D17BFEA9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2492896"/>
            <a:ext cx="1841180" cy="108012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835A199-BE78-0185-1826-BBD3C2246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4193651"/>
            <a:ext cx="184118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02AF1-095B-3730-E4D3-9F4C4A0353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E8B086D-A972-396C-35B4-334F2BD13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4716" y="3789040"/>
            <a:ext cx="909836" cy="95941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CA4DE7-DA42-137A-C513-3629B7A68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789040"/>
            <a:ext cx="909836" cy="9594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049C0DB-6A16-30F2-EA1D-183B65F4E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920" y="3789040"/>
            <a:ext cx="909836" cy="95941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582AD5-DDF6-A343-2818-3491CB1E8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89040"/>
            <a:ext cx="909836" cy="95941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49F8AC4-2499-7829-FB93-6DE65258E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484" y="3789040"/>
            <a:ext cx="909836" cy="95941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77D8381-754A-57C8-AF6B-5D3E5EFC0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948" y="3789040"/>
            <a:ext cx="909836" cy="95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03B8F-DD9E-093B-9485-DAD1E9C2CC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37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F61D5D-D020-CE00-E8B2-E6164C01F6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9258"/>
            <a:ext cx="10800000" cy="386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50360-3772-E2E5-8CDD-FB171DC6B6A9}"/>
              </a:ext>
            </a:extLst>
          </p:cNvPr>
          <p:cNvSpPr/>
          <p:nvPr/>
        </p:nvSpPr>
        <p:spPr bwMode="white">
          <a:xfrm>
            <a:off x="2015238" y="4126593"/>
            <a:ext cx="1476190" cy="34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FAD5B-75B5-EC5D-75EA-BF278AEB0D0E}"/>
              </a:ext>
            </a:extLst>
          </p:cNvPr>
          <p:cNvSpPr/>
          <p:nvPr/>
        </p:nvSpPr>
        <p:spPr bwMode="white">
          <a:xfrm>
            <a:off x="7977142" y="4126593"/>
            <a:ext cx="1476190" cy="34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B2CDD-6028-CEAC-8FE1-BA949A261DEE}"/>
              </a:ext>
            </a:extLst>
          </p:cNvPr>
          <p:cNvSpPr/>
          <p:nvPr/>
        </p:nvSpPr>
        <p:spPr bwMode="white">
          <a:xfrm>
            <a:off x="6720000" y="5224382"/>
            <a:ext cx="409523" cy="34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2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8A0D1A0-14DA-72A4-A9AE-E1C1855C6C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1484784"/>
            <a:ext cx="7104192" cy="493221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33306D3-0CBE-0AF8-6ED6-C1CCD68497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2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7DD163B-AAFE-000B-071A-CF5ED1B42E20}"/>
              </a:ext>
            </a:extLst>
          </p:cNvPr>
          <p:cNvCxnSpPr>
            <a:cxnSpLocks/>
          </p:cNvCxnSpPr>
          <p:nvPr/>
        </p:nvCxnSpPr>
        <p:spPr>
          <a:xfrm flipH="1" flipV="1">
            <a:off x="3988863" y="2284746"/>
            <a:ext cx="4314785" cy="352051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7CE349D-6575-65E5-DD0E-8E1B95E08783}"/>
              </a:ext>
            </a:extLst>
          </p:cNvPr>
          <p:cNvCxnSpPr>
            <a:cxnSpLocks/>
          </p:cNvCxnSpPr>
          <p:nvPr/>
        </p:nvCxnSpPr>
        <p:spPr>
          <a:xfrm flipV="1">
            <a:off x="4127184" y="2132856"/>
            <a:ext cx="4032448" cy="132729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D20C562-18BF-5446-5DD6-1DB14CF3A84D}"/>
              </a:ext>
            </a:extLst>
          </p:cNvPr>
          <p:cNvCxnSpPr>
            <a:cxnSpLocks/>
          </p:cNvCxnSpPr>
          <p:nvPr/>
        </p:nvCxnSpPr>
        <p:spPr>
          <a:xfrm flipV="1">
            <a:off x="4343208" y="3399277"/>
            <a:ext cx="3816424" cy="118185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713763-9ABC-B015-7EFB-DBFC20E3CDAD}"/>
              </a:ext>
            </a:extLst>
          </p:cNvPr>
          <p:cNvCxnSpPr>
            <a:cxnSpLocks/>
          </p:cNvCxnSpPr>
          <p:nvPr/>
        </p:nvCxnSpPr>
        <p:spPr>
          <a:xfrm flipV="1">
            <a:off x="4127184" y="4757872"/>
            <a:ext cx="4032448" cy="132729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54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FE6FB33-AD97-4653-D73E-50FA7A69A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96443"/>
            <a:ext cx="10699932" cy="3484416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1F70D9D-6C0C-0FEF-E74D-867B242527A0}"/>
              </a:ext>
            </a:extLst>
          </p:cNvPr>
          <p:cNvCxnSpPr/>
          <p:nvPr/>
        </p:nvCxnSpPr>
        <p:spPr>
          <a:xfrm>
            <a:off x="5375920" y="2780928"/>
            <a:ext cx="720080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0398444-102C-42D5-E8C7-62B4012ABF6A}"/>
              </a:ext>
            </a:extLst>
          </p:cNvPr>
          <p:cNvCxnSpPr>
            <a:cxnSpLocks/>
          </p:cNvCxnSpPr>
          <p:nvPr/>
        </p:nvCxnSpPr>
        <p:spPr>
          <a:xfrm>
            <a:off x="7320136" y="3645024"/>
            <a:ext cx="504056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356E42D-77F4-98DD-0630-B0DEAFB9FA3F}"/>
              </a:ext>
            </a:extLst>
          </p:cNvPr>
          <p:cNvCxnSpPr>
            <a:cxnSpLocks/>
          </p:cNvCxnSpPr>
          <p:nvPr/>
        </p:nvCxnSpPr>
        <p:spPr>
          <a:xfrm>
            <a:off x="3647728" y="4518587"/>
            <a:ext cx="576064" cy="0"/>
          </a:xfrm>
          <a:prstGeom prst="line">
            <a:avLst/>
          </a:prstGeom>
          <a:ln w="19050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80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28779-29CB-2FA7-F62A-AA9AC8D438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A6162-652A-7654-5544-0714700A39F1}"/>
              </a:ext>
            </a:extLst>
          </p:cNvPr>
          <p:cNvSpPr/>
          <p:nvPr/>
        </p:nvSpPr>
        <p:spPr bwMode="white">
          <a:xfrm>
            <a:off x="2843809" y="2688061"/>
            <a:ext cx="2085714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2AD39-E567-F07C-8EBC-C8093280AC88}"/>
              </a:ext>
            </a:extLst>
          </p:cNvPr>
          <p:cNvSpPr/>
          <p:nvPr/>
        </p:nvSpPr>
        <p:spPr bwMode="white">
          <a:xfrm>
            <a:off x="2100952" y="4090263"/>
            <a:ext cx="638095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084D7-35FB-96A1-32F7-D9E6D64EA743}"/>
              </a:ext>
            </a:extLst>
          </p:cNvPr>
          <p:cNvSpPr/>
          <p:nvPr/>
        </p:nvSpPr>
        <p:spPr bwMode="white">
          <a:xfrm>
            <a:off x="4224761" y="4080724"/>
            <a:ext cx="1409523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78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9</Words>
  <Application>Microsoft Office PowerPoint</Application>
  <PresentationFormat>宽屏</PresentationFormat>
  <Paragraphs>9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2024-08-22T08:38:54Z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