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24" r:id="rId3"/>
    <p:sldId id="335" r:id="rId4"/>
    <p:sldId id="333" r:id="rId5"/>
    <p:sldId id="331" r:id="rId6"/>
    <p:sldId id="330" r:id="rId7"/>
    <p:sldId id="329" r:id="rId8"/>
    <p:sldId id="328" r:id="rId9"/>
    <p:sldId id="327" r:id="rId10"/>
    <p:sldId id="326" r:id="rId11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744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A9103A-95B7-4F5E-B12A-91870637D6A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F3BD5A-4D70-4778-BE9F-A4D20BF3113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F3BD5A-4D70-4778-BE9F-A4D20BF311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573" y="2840993"/>
            <a:ext cx="11468075" cy="1236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85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12976"/>
            <a:ext cx="10800000" cy="2134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6995" y="2780793"/>
            <a:ext cx="9767477" cy="2664431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08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6" name="直接连接符 5"/>
          <p:cNvCxnSpPr/>
          <p:nvPr/>
        </p:nvCxnSpPr>
        <p:spPr>
          <a:xfrm flipH="1" flipV="1">
            <a:off x="1199456" y="4171098"/>
            <a:ext cx="2036860" cy="914086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1271464" y="4118192"/>
            <a:ext cx="1964852" cy="966992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 flipV="1">
            <a:off x="5375920" y="4171098"/>
            <a:ext cx="2036860" cy="914086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5447928" y="4118192"/>
            <a:ext cx="1964852" cy="966992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9510140" y="4113008"/>
            <a:ext cx="0" cy="900168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0581"/>
          <a:stretch>
            <a:fillRect/>
          </a:stretch>
        </p:blipFill>
        <p:spPr>
          <a:xfrm>
            <a:off x="695400" y="5475684"/>
            <a:ext cx="8760376" cy="5543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788697"/>
            <a:ext cx="10590184" cy="2535589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 flipH="1" flipV="1">
            <a:off x="1415480" y="2060848"/>
            <a:ext cx="4078770" cy="892808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 flipV="1">
            <a:off x="3308325" y="2056491"/>
            <a:ext cx="4371851" cy="897165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1559496" y="2056491"/>
            <a:ext cx="3960440" cy="897165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 flipV="1">
            <a:off x="7777829" y="2056491"/>
            <a:ext cx="2494635" cy="796445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3526873" y="2056491"/>
            <a:ext cx="6755863" cy="897165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16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5874" y="2675743"/>
            <a:ext cx="1556110" cy="89727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6684" y="2681384"/>
            <a:ext cx="783197" cy="86278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/>
          <a:srcRect b="8144"/>
          <a:stretch>
            <a:fillRect/>
          </a:stretch>
        </p:blipFill>
        <p:spPr>
          <a:xfrm>
            <a:off x="7968208" y="1536697"/>
            <a:ext cx="792088" cy="81218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/>
          <a:srcRect b="8144"/>
          <a:stretch>
            <a:fillRect/>
          </a:stretch>
        </p:blipFill>
        <p:spPr>
          <a:xfrm>
            <a:off x="4367808" y="1536697"/>
            <a:ext cx="792088" cy="81218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2681384"/>
            <a:ext cx="783197" cy="89163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5"/>
          <a:srcRect t="7256"/>
          <a:stretch>
            <a:fillRect/>
          </a:stretch>
        </p:blipFill>
        <p:spPr>
          <a:xfrm>
            <a:off x="7021364" y="2707118"/>
            <a:ext cx="783197" cy="89727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0581"/>
          <a:stretch>
            <a:fillRect/>
          </a:stretch>
        </p:blipFill>
        <p:spPr>
          <a:xfrm>
            <a:off x="695400" y="3594762"/>
            <a:ext cx="8760376" cy="5543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2"/>
          <a:stretch>
            <a:fillRect/>
          </a:stretch>
        </p:blipFill>
        <p:spPr>
          <a:xfrm>
            <a:off x="720000" y="908720"/>
            <a:ext cx="10800000" cy="3336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58095" y="2068880"/>
            <a:ext cx="352380" cy="295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10476" y="2068880"/>
            <a:ext cx="323809" cy="295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77142" y="2355238"/>
            <a:ext cx="352380" cy="305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39047" y="2374328"/>
            <a:ext cx="333333" cy="276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00952" y="2393419"/>
            <a:ext cx="342858" cy="238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81904" y="2383873"/>
            <a:ext cx="295238" cy="238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9414"/>
            <a:ext cx="10800000" cy="2307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827999"/>
            <a:ext cx="10800000" cy="5380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2759156"/>
            <a:ext cx="10784848" cy="1965988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65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39047" y="952066"/>
            <a:ext cx="219047" cy="24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15238" y="1877798"/>
            <a:ext cx="390476" cy="334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 flipH="1" flipV="1">
            <a:off x="2783632" y="3541492"/>
            <a:ext cx="3672408" cy="895602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2783632" y="3541492"/>
            <a:ext cx="3672408" cy="450404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2783632" y="3986690"/>
            <a:ext cx="3672408" cy="450404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4683595"/>
            <a:ext cx="8760376" cy="11216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等线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2024-08-22T09:22:25Z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