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24" r:id="rId2"/>
    <p:sldId id="347" r:id="rId3"/>
    <p:sldId id="346" r:id="rId4"/>
    <p:sldId id="345" r:id="rId5"/>
    <p:sldId id="343" r:id="rId6"/>
    <p:sldId id="341" r:id="rId7"/>
    <p:sldId id="340" r:id="rId8"/>
    <p:sldId id="337" r:id="rId9"/>
    <p:sldId id="335" r:id="rId10"/>
    <p:sldId id="334" r:id="rId11"/>
    <p:sldId id="332" r:id="rId12"/>
    <p:sldId id="331" r:id="rId13"/>
    <p:sldId id="330" r:id="rId14"/>
    <p:sldId id="328" r:id="rId15"/>
    <p:sldId id="327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78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52" autoAdjust="0"/>
    <p:restoredTop sz="91405" autoAdjust="0"/>
  </p:normalViewPr>
  <p:slideViewPr>
    <p:cSldViewPr showGuides="1">
      <p:cViewPr varScale="1">
        <p:scale>
          <a:sx n="79" d="100"/>
          <a:sy n="79" d="100"/>
        </p:scale>
        <p:origin x="1075" y="67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3EA4B3-2EB9-4444-AF86-382334889C49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D47857-835F-4F77-8BDA-994F3CB0B4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105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47857-835F-4F77-8BDA-994F3CB0B41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220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47857-835F-4F77-8BDA-994F3CB0B41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282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47857-835F-4F77-8BDA-994F3CB0B41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5775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47857-835F-4F77-8BDA-994F3CB0B41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611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AFE3FB-21BB-3EBD-DABF-45F5868374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 b="60157"/>
          <a:stretch/>
        </p:blipFill>
        <p:spPr>
          <a:xfrm>
            <a:off x="2797755" y="2780928"/>
            <a:ext cx="6596490" cy="101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g_16777215">
            <a:extLst>
              <a:ext uri="{FF2B5EF4-FFF2-40B4-BE49-F238E27FC236}">
                <a16:creationId xmlns:a16="http://schemas.microsoft.com/office/drawing/2014/main" id="{FA20195D-80C6-A9B2-73AD-BF8B6CB49D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664" y="4215836"/>
            <a:ext cx="10800000" cy="1949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95AACFE-ED0F-83B6-DE74-34B8354FEC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124" y="4396634"/>
            <a:ext cx="833845" cy="90457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30CB66C-C5D6-FED4-5607-481E181BA7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43BBE05-5A87-DD61-3BE4-16E702D648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6124" y="3181849"/>
            <a:ext cx="825226" cy="89522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504B527-E0CD-7498-4A80-C7364EB851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9927" y="1988840"/>
            <a:ext cx="862910" cy="93610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6E9F6F6-C30C-3D9D-A851-3D2235431D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6124" y="1988840"/>
            <a:ext cx="1611684" cy="99151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F4E4DA4-7672-D5A4-996D-2B1FF64A6B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1988840"/>
            <a:ext cx="862910" cy="93610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6417A83-3D65-9011-4582-DB503ACF1E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3078" y="4396634"/>
            <a:ext cx="833845" cy="90457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AEC242C9-1686-EB4A-14E8-AC6DE74CA8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6054" y="4396634"/>
            <a:ext cx="833845" cy="90457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482DE410-D017-9D4E-2EF7-50E64CBB8F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4396634"/>
            <a:ext cx="833845" cy="90457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C897B32B-A35D-5846-DE3B-C874216F51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8659" y="4396634"/>
            <a:ext cx="833845" cy="904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53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C856D7B-3CF8-E1DB-83B4-CF70D62E19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697" y="836713"/>
            <a:ext cx="6900767" cy="3600400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32B12F0-0C03-2F46-DD97-3C3AC027CB43}"/>
              </a:ext>
            </a:extLst>
          </p:cNvPr>
          <p:cNvCxnSpPr>
            <a:cxnSpLocks/>
          </p:cNvCxnSpPr>
          <p:nvPr/>
        </p:nvCxnSpPr>
        <p:spPr>
          <a:xfrm flipH="1" flipV="1">
            <a:off x="2567608" y="1953190"/>
            <a:ext cx="2952328" cy="755730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B9271B0-A7ED-3573-2123-9DE2CB5598E8}"/>
              </a:ext>
            </a:extLst>
          </p:cNvPr>
          <p:cNvCxnSpPr>
            <a:cxnSpLocks/>
          </p:cNvCxnSpPr>
          <p:nvPr/>
        </p:nvCxnSpPr>
        <p:spPr>
          <a:xfrm flipV="1">
            <a:off x="2567608" y="1953190"/>
            <a:ext cx="2952328" cy="755730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6303730-BC8E-6371-A7AA-FD2E1C06B1FF}"/>
              </a:ext>
            </a:extLst>
          </p:cNvPr>
          <p:cNvCxnSpPr>
            <a:cxnSpLocks/>
          </p:cNvCxnSpPr>
          <p:nvPr/>
        </p:nvCxnSpPr>
        <p:spPr>
          <a:xfrm flipH="1" flipV="1">
            <a:off x="2567608" y="3393351"/>
            <a:ext cx="2952328" cy="755730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FFC0DF2-F69A-48D3-13E9-836573655544}"/>
              </a:ext>
            </a:extLst>
          </p:cNvPr>
          <p:cNvCxnSpPr>
            <a:cxnSpLocks/>
          </p:cNvCxnSpPr>
          <p:nvPr/>
        </p:nvCxnSpPr>
        <p:spPr>
          <a:xfrm flipV="1">
            <a:off x="2567608" y="3393351"/>
            <a:ext cx="2952328" cy="755730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094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8C29AA-2F6E-F932-2EB3-A3E73DF2B3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8983"/>
            <a:ext cx="10800000" cy="4030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150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B0456E-8631-2991-FC71-FD995EF386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54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4260A6D-3458-82C1-D116-B79512760E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0928"/>
            <a:ext cx="10800000" cy="347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CD371D-2459-6761-6AF5-5FB4AB91D123}"/>
              </a:ext>
            </a:extLst>
          </p:cNvPr>
          <p:cNvSpPr/>
          <p:nvPr/>
        </p:nvSpPr>
        <p:spPr bwMode="white">
          <a:xfrm>
            <a:off x="2920000" y="2971719"/>
            <a:ext cx="238095" cy="25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0C7077-29C0-1922-F436-3C917B4133DE}"/>
              </a:ext>
            </a:extLst>
          </p:cNvPr>
          <p:cNvSpPr/>
          <p:nvPr/>
        </p:nvSpPr>
        <p:spPr bwMode="white">
          <a:xfrm>
            <a:off x="5615238" y="3620410"/>
            <a:ext cx="400000" cy="352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E2942F-4BAF-98CB-CE54-CA9E6E1A9F96}"/>
              </a:ext>
            </a:extLst>
          </p:cNvPr>
          <p:cNvSpPr/>
          <p:nvPr/>
        </p:nvSpPr>
        <p:spPr bwMode="white">
          <a:xfrm>
            <a:off x="6148571" y="5032267"/>
            <a:ext cx="400000" cy="34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27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633C86-5602-3886-2853-FC1A2157DC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8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BEB5C4-A70A-9281-F522-3D1E8CEB6ADF}"/>
              </a:ext>
            </a:extLst>
          </p:cNvPr>
          <p:cNvSpPr/>
          <p:nvPr/>
        </p:nvSpPr>
        <p:spPr bwMode="white">
          <a:xfrm>
            <a:off x="8215238" y="1018806"/>
            <a:ext cx="809523" cy="343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2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607B0A-E100-4BF5-4BCF-1011020F26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1968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2916867-6EB0-8704-98F5-C574C184E9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31" y="1985835"/>
            <a:ext cx="10273513" cy="3108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05A1E35-C24E-DF2D-4126-82145A97D1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13176"/>
            <a:ext cx="10800000" cy="1367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6E3BB4-CD60-12BA-8EF0-31EAB7CBBBC7}"/>
              </a:ext>
            </a:extLst>
          </p:cNvPr>
          <p:cNvSpPr/>
          <p:nvPr/>
        </p:nvSpPr>
        <p:spPr bwMode="white">
          <a:xfrm>
            <a:off x="1081904" y="5213937"/>
            <a:ext cx="9761904" cy="353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5F701D-7A8C-14D4-0D9D-CDC8D3D8C1F4}"/>
              </a:ext>
            </a:extLst>
          </p:cNvPr>
          <p:cNvSpPr/>
          <p:nvPr/>
        </p:nvSpPr>
        <p:spPr bwMode="white">
          <a:xfrm>
            <a:off x="681904" y="5921381"/>
            <a:ext cx="7934376" cy="353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4E57A70-C555-1248-5C38-7B7CE1EA80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384" y="2645846"/>
            <a:ext cx="1717353" cy="115092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18EB161-BAD4-5D3B-7926-E6BE441D90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384" y="3705005"/>
            <a:ext cx="1717353" cy="115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47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A224BA23-19D7-F8E9-3CF0-B85799F3E2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76432"/>
            <a:ext cx="10724571" cy="2912608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AF24A4F9-0025-FD49-D623-E209AC3A5544}"/>
              </a:ext>
            </a:extLst>
          </p:cNvPr>
          <p:cNvSpPr/>
          <p:nvPr/>
        </p:nvSpPr>
        <p:spPr>
          <a:xfrm>
            <a:off x="3215680" y="2564904"/>
            <a:ext cx="1080120" cy="504056"/>
          </a:xfrm>
          <a:prstGeom prst="ellipse">
            <a:avLst/>
          </a:prstGeom>
          <a:noFill/>
          <a:ln>
            <a:solidFill>
              <a:srgbClr val="EC07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87A0591-6B8D-A23E-9D8E-CA3307745CF1}"/>
              </a:ext>
            </a:extLst>
          </p:cNvPr>
          <p:cNvSpPr/>
          <p:nvPr/>
        </p:nvSpPr>
        <p:spPr>
          <a:xfrm>
            <a:off x="6860064" y="2564904"/>
            <a:ext cx="964128" cy="504056"/>
          </a:xfrm>
          <a:prstGeom prst="ellipse">
            <a:avLst/>
          </a:prstGeom>
          <a:noFill/>
          <a:ln>
            <a:solidFill>
              <a:srgbClr val="EC07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795B2596-D44E-5366-58E1-DF7122AD472C}"/>
              </a:ext>
            </a:extLst>
          </p:cNvPr>
          <p:cNvSpPr/>
          <p:nvPr/>
        </p:nvSpPr>
        <p:spPr>
          <a:xfrm>
            <a:off x="9192344" y="2564904"/>
            <a:ext cx="864096" cy="504056"/>
          </a:xfrm>
          <a:prstGeom prst="ellipse">
            <a:avLst/>
          </a:prstGeom>
          <a:noFill/>
          <a:ln>
            <a:solidFill>
              <a:srgbClr val="EC07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6FE9571-D1BE-30CA-2F49-F7954E55AFCC}"/>
              </a:ext>
            </a:extLst>
          </p:cNvPr>
          <p:cNvSpPr/>
          <p:nvPr/>
        </p:nvSpPr>
        <p:spPr>
          <a:xfrm>
            <a:off x="2135560" y="3212976"/>
            <a:ext cx="720080" cy="504056"/>
          </a:xfrm>
          <a:prstGeom prst="ellipse">
            <a:avLst/>
          </a:prstGeom>
          <a:noFill/>
          <a:ln>
            <a:solidFill>
              <a:srgbClr val="EC07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C249AF51-6569-EAD2-E1DC-1F46AEBEE643}"/>
              </a:ext>
            </a:extLst>
          </p:cNvPr>
          <p:cNvSpPr/>
          <p:nvPr/>
        </p:nvSpPr>
        <p:spPr>
          <a:xfrm>
            <a:off x="6528048" y="3211477"/>
            <a:ext cx="964128" cy="504056"/>
          </a:xfrm>
          <a:prstGeom prst="ellipse">
            <a:avLst/>
          </a:prstGeom>
          <a:noFill/>
          <a:ln>
            <a:solidFill>
              <a:srgbClr val="EC07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063EAA75-07B5-C01C-A674-5A9ACDA5EA25}"/>
              </a:ext>
            </a:extLst>
          </p:cNvPr>
          <p:cNvSpPr/>
          <p:nvPr/>
        </p:nvSpPr>
        <p:spPr>
          <a:xfrm>
            <a:off x="9192344" y="3211477"/>
            <a:ext cx="576064" cy="504056"/>
          </a:xfrm>
          <a:prstGeom prst="ellipse">
            <a:avLst/>
          </a:prstGeom>
          <a:noFill/>
          <a:ln>
            <a:solidFill>
              <a:srgbClr val="EC07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5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BE9388-0F81-405F-7F37-F84A6619E1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0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4B33301E-6E1B-3C59-39A7-0C4FBA5789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286845"/>
            <a:ext cx="1872208" cy="854123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CC528747-C3C2-D5A4-A52B-81535E3A14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871021"/>
            <a:ext cx="1872208" cy="854123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C1116CF3-AE85-C430-B55A-7317DF809B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871021"/>
            <a:ext cx="1872208" cy="854123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0D6A17F8-14DA-A443-7031-6DCF50A40A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3871021"/>
            <a:ext cx="1872208" cy="85412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52A0516B-3F04-24B0-1C41-7F28D0F730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861048"/>
            <a:ext cx="1872208" cy="85412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09E8ECE4-90C5-FDDA-C74A-79B4AF6AFA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286845"/>
            <a:ext cx="1872208" cy="85412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457DE063-5D2D-E1E5-A564-5B92C5AD65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2286845"/>
            <a:ext cx="1872208" cy="85412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038288EE-7F12-9981-80DD-359A13AE9E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86845"/>
            <a:ext cx="1872208" cy="85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94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A3B46DB-8F26-44AA-79F4-3ED24C03C7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912"/>
            <a:ext cx="10800000" cy="3032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F9C77039-A516-F72C-A0D0-65B7B4AFA6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4679415"/>
            <a:ext cx="972700" cy="90982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AD9B61E3-51B7-3721-7328-D31CE22B44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7716" y="4679415"/>
            <a:ext cx="972700" cy="90982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D4A77027-8E55-507E-3736-1AD9810A1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7556" y="4679415"/>
            <a:ext cx="972700" cy="90982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218EFBCF-4C49-9C76-22C1-BCAB080A4A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9444" y="4679415"/>
            <a:ext cx="972700" cy="90982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4284218-C01F-6B9D-D70B-D2452F60F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3260" y="4679415"/>
            <a:ext cx="972700" cy="909825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BA78403E-B185-3603-66CE-EF7862F413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679415"/>
            <a:ext cx="972700" cy="9098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1007159-B224-3E41-9CC4-F8F42E2EE5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679415"/>
            <a:ext cx="972700" cy="90982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7CABD0C5-4711-08E4-FBBB-A80EFF9DA7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2860" y="4679415"/>
            <a:ext cx="972700" cy="90982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2C0CE26-B8C0-678B-BB77-01DF6874B3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7716" y="3181646"/>
            <a:ext cx="972700" cy="90982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EDBF927-E09F-9DDA-78F9-E1CD8BF906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3260" y="3181646"/>
            <a:ext cx="972700" cy="90982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404B201-25E2-7106-258F-5B48811BB3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5" y="3181646"/>
            <a:ext cx="972700" cy="90982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ACEFD05-8C80-461A-4C69-B558A97868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38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D6D74AF-A8BC-40CD-63EB-3710396A30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181646"/>
            <a:ext cx="972700" cy="90982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8DBFC6A-5F4B-5323-0092-82E41BF759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7247" y="3181646"/>
            <a:ext cx="972700" cy="90982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BEE86C3-7D5C-0806-C036-82A50158C5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3181646"/>
            <a:ext cx="972700" cy="9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92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DCDB6D-84FD-9643-F4D6-A549288360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95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C0B7DC-DE62-C58F-B875-60ADA9BDDACA}"/>
              </a:ext>
            </a:extLst>
          </p:cNvPr>
          <p:cNvSpPr/>
          <p:nvPr/>
        </p:nvSpPr>
        <p:spPr bwMode="white">
          <a:xfrm>
            <a:off x="1853333" y="2565342"/>
            <a:ext cx="1476190" cy="34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88FC52-ABDF-886E-7E42-A41C1EEEDB70}"/>
              </a:ext>
            </a:extLst>
          </p:cNvPr>
          <p:cNvSpPr/>
          <p:nvPr/>
        </p:nvSpPr>
        <p:spPr bwMode="white">
          <a:xfrm>
            <a:off x="6091428" y="2565342"/>
            <a:ext cx="1476190" cy="34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A0EFF80-0D51-10A2-5A7E-33A5116378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93086"/>
            <a:ext cx="10800000" cy="1460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D66E87-127D-FE90-DABF-ADB83F438E51}"/>
              </a:ext>
            </a:extLst>
          </p:cNvPr>
          <p:cNvSpPr/>
          <p:nvPr/>
        </p:nvSpPr>
        <p:spPr bwMode="white">
          <a:xfrm>
            <a:off x="3691428" y="3364856"/>
            <a:ext cx="190476" cy="27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2E8480-75AA-54B6-06D0-415BF8D1BA73}"/>
              </a:ext>
            </a:extLst>
          </p:cNvPr>
          <p:cNvSpPr/>
          <p:nvPr/>
        </p:nvSpPr>
        <p:spPr bwMode="white">
          <a:xfrm>
            <a:off x="9767619" y="3412570"/>
            <a:ext cx="171429" cy="18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688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A98DCE-2E18-58C5-9A1B-CA3F6BA578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6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499129-A104-8650-5995-2FCB66CE2F44}"/>
              </a:ext>
            </a:extLst>
          </p:cNvPr>
          <p:cNvSpPr/>
          <p:nvPr/>
        </p:nvSpPr>
        <p:spPr bwMode="white">
          <a:xfrm>
            <a:off x="4186666" y="2209820"/>
            <a:ext cx="342857" cy="30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1A362C-E703-4541-A288-4CA13B9A834F}"/>
              </a:ext>
            </a:extLst>
          </p:cNvPr>
          <p:cNvSpPr/>
          <p:nvPr/>
        </p:nvSpPr>
        <p:spPr bwMode="white">
          <a:xfrm>
            <a:off x="6700952" y="2209820"/>
            <a:ext cx="333333" cy="30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83509F-722B-5389-C244-D31F790C0769}"/>
              </a:ext>
            </a:extLst>
          </p:cNvPr>
          <p:cNvSpPr/>
          <p:nvPr/>
        </p:nvSpPr>
        <p:spPr bwMode="white">
          <a:xfrm>
            <a:off x="9224761" y="2228879"/>
            <a:ext cx="238095" cy="28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2AA3CC-3221-A93E-E5EE-80AC9139692F}"/>
              </a:ext>
            </a:extLst>
          </p:cNvPr>
          <p:cNvSpPr/>
          <p:nvPr/>
        </p:nvSpPr>
        <p:spPr bwMode="white">
          <a:xfrm>
            <a:off x="3786666" y="3200919"/>
            <a:ext cx="380952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D41924-41ED-686A-54D1-C9E2E88DEA97}"/>
              </a:ext>
            </a:extLst>
          </p:cNvPr>
          <p:cNvSpPr/>
          <p:nvPr/>
        </p:nvSpPr>
        <p:spPr bwMode="white">
          <a:xfrm>
            <a:off x="6339047" y="3191389"/>
            <a:ext cx="333333" cy="2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E44798-02EE-73C7-66E0-E7F1FC8A1A09}"/>
              </a:ext>
            </a:extLst>
          </p:cNvPr>
          <p:cNvSpPr/>
          <p:nvPr/>
        </p:nvSpPr>
        <p:spPr bwMode="white">
          <a:xfrm>
            <a:off x="8796190" y="3200919"/>
            <a:ext cx="380952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D84DFF-883A-5BC9-7129-E254C685A6EE}"/>
              </a:ext>
            </a:extLst>
          </p:cNvPr>
          <p:cNvSpPr/>
          <p:nvPr/>
        </p:nvSpPr>
        <p:spPr bwMode="white">
          <a:xfrm>
            <a:off x="4177142" y="4125310"/>
            <a:ext cx="295238" cy="29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A1E5FD-53AF-B379-2CD9-29235D2DE1D2}"/>
              </a:ext>
            </a:extLst>
          </p:cNvPr>
          <p:cNvSpPr/>
          <p:nvPr/>
        </p:nvSpPr>
        <p:spPr bwMode="white">
          <a:xfrm>
            <a:off x="6348571" y="4125310"/>
            <a:ext cx="238095" cy="30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1CECC4F-28C8-1025-71E4-00FB1EF206CA}"/>
              </a:ext>
            </a:extLst>
          </p:cNvPr>
          <p:cNvSpPr/>
          <p:nvPr/>
        </p:nvSpPr>
        <p:spPr bwMode="white">
          <a:xfrm>
            <a:off x="8834285" y="4125310"/>
            <a:ext cx="295238" cy="29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06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8EE1EF7-9DF5-417C-9B76-41851E11874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048" y="1916832"/>
            <a:ext cx="9768408" cy="349059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9880268-123B-95FD-F78D-F795E2C3AD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77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C403DD6-A8F2-0547-B7FF-6F1DA73805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680" y="5445224"/>
            <a:ext cx="10800000" cy="874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E042A7-2D0B-66CA-FE63-744A87FAC144}"/>
              </a:ext>
            </a:extLst>
          </p:cNvPr>
          <p:cNvSpPr/>
          <p:nvPr/>
        </p:nvSpPr>
        <p:spPr bwMode="white">
          <a:xfrm>
            <a:off x="4464299" y="5733664"/>
            <a:ext cx="723809" cy="3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C13D65-0A4A-0D6F-7790-667F879ED6A5}"/>
              </a:ext>
            </a:extLst>
          </p:cNvPr>
          <p:cNvSpPr/>
          <p:nvPr/>
        </p:nvSpPr>
        <p:spPr bwMode="white">
          <a:xfrm>
            <a:off x="8026203" y="5752894"/>
            <a:ext cx="380952" cy="28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CECB02D-4CC1-3C89-B56E-43653E4200C0}"/>
              </a:ext>
            </a:extLst>
          </p:cNvPr>
          <p:cNvCxnSpPr>
            <a:cxnSpLocks/>
          </p:cNvCxnSpPr>
          <p:nvPr/>
        </p:nvCxnSpPr>
        <p:spPr>
          <a:xfrm flipV="1">
            <a:off x="1271464" y="2492896"/>
            <a:ext cx="0" cy="1769175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C8DAF4B-5A42-5023-0DAB-21E9DBE5917F}"/>
              </a:ext>
            </a:extLst>
          </p:cNvPr>
          <p:cNvCxnSpPr>
            <a:cxnSpLocks/>
          </p:cNvCxnSpPr>
          <p:nvPr/>
        </p:nvCxnSpPr>
        <p:spPr>
          <a:xfrm>
            <a:off x="3647728" y="2492896"/>
            <a:ext cx="2664296" cy="1872208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A21AB67-4747-58B9-1EFF-73D6B5966B16}"/>
              </a:ext>
            </a:extLst>
          </p:cNvPr>
          <p:cNvCxnSpPr>
            <a:cxnSpLocks/>
          </p:cNvCxnSpPr>
          <p:nvPr/>
        </p:nvCxnSpPr>
        <p:spPr>
          <a:xfrm>
            <a:off x="6265144" y="2492896"/>
            <a:ext cx="2664296" cy="1872208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62BD10D-4255-61B7-70C3-A242E10437EB}"/>
              </a:ext>
            </a:extLst>
          </p:cNvPr>
          <p:cNvCxnSpPr>
            <a:cxnSpLocks/>
          </p:cNvCxnSpPr>
          <p:nvPr/>
        </p:nvCxnSpPr>
        <p:spPr>
          <a:xfrm flipH="1">
            <a:off x="3647728" y="2492896"/>
            <a:ext cx="5012041" cy="1872208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632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AE0D8-18EA-9C4A-AB8F-6741A5802A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9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6302645-E852-6F56-0CE6-0B47B0DFFCA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1"/>
          <a:stretch/>
        </p:blipFill>
        <p:spPr>
          <a:xfrm>
            <a:off x="1704712" y="3401947"/>
            <a:ext cx="10367952" cy="2619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53E3C1-14FC-C8F5-B6B5-44C52BA8226F}"/>
              </a:ext>
            </a:extLst>
          </p:cNvPr>
          <p:cNvSpPr/>
          <p:nvPr/>
        </p:nvSpPr>
        <p:spPr bwMode="white">
          <a:xfrm>
            <a:off x="2180902" y="5564094"/>
            <a:ext cx="409523" cy="34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9212D8-9D73-37E7-274B-E1974752FEA6}"/>
              </a:ext>
            </a:extLst>
          </p:cNvPr>
          <p:cNvSpPr/>
          <p:nvPr/>
        </p:nvSpPr>
        <p:spPr bwMode="white">
          <a:xfrm>
            <a:off x="3799950" y="5564094"/>
            <a:ext cx="400000" cy="34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814BF0-9A3C-A70E-3EB3-CD196B2F6785}"/>
              </a:ext>
            </a:extLst>
          </p:cNvPr>
          <p:cNvSpPr/>
          <p:nvPr/>
        </p:nvSpPr>
        <p:spPr bwMode="white">
          <a:xfrm>
            <a:off x="5409473" y="5564094"/>
            <a:ext cx="400000" cy="34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503F6B-21A1-938D-9783-37D66D3D61D3}"/>
              </a:ext>
            </a:extLst>
          </p:cNvPr>
          <p:cNvSpPr/>
          <p:nvPr/>
        </p:nvSpPr>
        <p:spPr bwMode="white">
          <a:xfrm>
            <a:off x="7018997" y="5564094"/>
            <a:ext cx="409523" cy="34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A277CB-13C7-5740-AB83-85006EB7AB9D}"/>
              </a:ext>
            </a:extLst>
          </p:cNvPr>
          <p:cNvSpPr/>
          <p:nvPr/>
        </p:nvSpPr>
        <p:spPr bwMode="white">
          <a:xfrm>
            <a:off x="8628521" y="5564094"/>
            <a:ext cx="409523" cy="34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4067E1-C92C-942A-3B13-D33BD56BA7FB}"/>
              </a:ext>
            </a:extLst>
          </p:cNvPr>
          <p:cNvSpPr/>
          <p:nvPr/>
        </p:nvSpPr>
        <p:spPr bwMode="white">
          <a:xfrm>
            <a:off x="10247569" y="5564094"/>
            <a:ext cx="400000" cy="34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4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3366D0-3CE2-C285-18FE-CCB809F5F3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4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DE5C4D-FC57-213E-3CC4-F7F457B2F17B}"/>
              </a:ext>
            </a:extLst>
          </p:cNvPr>
          <p:cNvSpPr/>
          <p:nvPr/>
        </p:nvSpPr>
        <p:spPr bwMode="white">
          <a:xfrm>
            <a:off x="9672380" y="1856692"/>
            <a:ext cx="380952" cy="31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F942DF-D66C-83C7-32BC-C2C4EB1D991F}"/>
              </a:ext>
            </a:extLst>
          </p:cNvPr>
          <p:cNvSpPr/>
          <p:nvPr/>
        </p:nvSpPr>
        <p:spPr bwMode="white">
          <a:xfrm>
            <a:off x="9024761" y="2504389"/>
            <a:ext cx="380952" cy="31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85D6D5-D886-6132-F07A-CF9AB6E59BD1}"/>
              </a:ext>
            </a:extLst>
          </p:cNvPr>
          <p:cNvSpPr/>
          <p:nvPr/>
        </p:nvSpPr>
        <p:spPr bwMode="white">
          <a:xfrm>
            <a:off x="10320000" y="2504389"/>
            <a:ext cx="371428" cy="31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CD534C-EF68-D864-DB79-C091924D8A93}"/>
              </a:ext>
            </a:extLst>
          </p:cNvPr>
          <p:cNvSpPr/>
          <p:nvPr/>
        </p:nvSpPr>
        <p:spPr bwMode="white">
          <a:xfrm>
            <a:off x="9672380" y="3152085"/>
            <a:ext cx="380952" cy="31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07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4</Words>
  <Application>Microsoft Office PowerPoint</Application>
  <PresentationFormat>宽屏</PresentationFormat>
  <Paragraphs>4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2024-08-22T08:40:05Z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