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95" autoAdjust="0"/>
    <p:restoredTop sz="94660"/>
  </p:normalViewPr>
  <p:slideViewPr>
    <p:cSldViewPr showGuides="1">
      <p:cViewPr>
        <p:scale>
          <a:sx n="150" d="100"/>
          <a:sy n="150" d="100"/>
        </p:scale>
        <p:origin x="-1852" y="-14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FB60C-7784-BA86-8A09-0F72E748C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873099"/>
            <a:ext cx="12025336" cy="120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9B741-DFF9-63DC-4902-A6562B64E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77264"/>
            <a:ext cx="10800000" cy="4063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AC3CC08-CF7E-260E-DAA7-61352720D7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86" r="21547"/>
          <a:stretch/>
        </p:blipFill>
        <p:spPr>
          <a:xfrm>
            <a:off x="7310477" y="4077072"/>
            <a:ext cx="1521827" cy="86409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61FD7D4-8F6B-043E-B4EE-AF6328EF8D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385" r="21153"/>
          <a:stretch/>
        </p:blipFill>
        <p:spPr>
          <a:xfrm>
            <a:off x="1487488" y="4114924"/>
            <a:ext cx="1080120" cy="7920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8DA31E-6B32-A081-9308-A5EDB3163716}"/>
              </a:ext>
            </a:extLst>
          </p:cNvPr>
          <p:cNvSpPr/>
          <p:nvPr/>
        </p:nvSpPr>
        <p:spPr bwMode="white">
          <a:xfrm>
            <a:off x="2805714" y="3250828"/>
            <a:ext cx="697998" cy="42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BFEDF3-128B-8204-AEB6-826E1113C587}"/>
              </a:ext>
            </a:extLst>
          </p:cNvPr>
          <p:cNvSpPr/>
          <p:nvPr/>
        </p:nvSpPr>
        <p:spPr bwMode="white">
          <a:xfrm>
            <a:off x="7310476" y="3308009"/>
            <a:ext cx="1305804" cy="37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CDB26-8442-4EF2-944D-A3D2FE91F15C}"/>
              </a:ext>
            </a:extLst>
          </p:cNvPr>
          <p:cNvSpPr/>
          <p:nvPr/>
        </p:nvSpPr>
        <p:spPr bwMode="white">
          <a:xfrm>
            <a:off x="3729523" y="4330948"/>
            <a:ext cx="494269" cy="24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8B133B-D06B-9F45-3201-6063881FF5B3}"/>
              </a:ext>
            </a:extLst>
          </p:cNvPr>
          <p:cNvSpPr/>
          <p:nvPr/>
        </p:nvSpPr>
        <p:spPr bwMode="white">
          <a:xfrm>
            <a:off x="9939047" y="4114924"/>
            <a:ext cx="40542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3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6752B-4487-364D-7DFE-91D7E62147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5C5FF-9128-C91D-9578-71753BE4AB14}"/>
              </a:ext>
            </a:extLst>
          </p:cNvPr>
          <p:cNvSpPr/>
          <p:nvPr/>
        </p:nvSpPr>
        <p:spPr bwMode="white">
          <a:xfrm>
            <a:off x="2700952" y="2896578"/>
            <a:ext cx="333333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38858E-5268-54A6-3BFA-E1DCD5FE400D}"/>
              </a:ext>
            </a:extLst>
          </p:cNvPr>
          <p:cNvSpPr/>
          <p:nvPr/>
        </p:nvSpPr>
        <p:spPr bwMode="white">
          <a:xfrm>
            <a:off x="10024761" y="2896578"/>
            <a:ext cx="333333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AE03DB-5F10-5ED4-7601-76E69D8DF399}"/>
              </a:ext>
            </a:extLst>
          </p:cNvPr>
          <p:cNvSpPr/>
          <p:nvPr/>
        </p:nvSpPr>
        <p:spPr bwMode="white">
          <a:xfrm>
            <a:off x="6491428" y="3382741"/>
            <a:ext cx="333333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3FC9D152-36F0-693D-7956-671B7BEC0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797" y="895276"/>
            <a:ext cx="10229731" cy="3109788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6ED72BC-E98D-9ABB-2365-11E70E33F942}"/>
              </a:ext>
            </a:extLst>
          </p:cNvPr>
          <p:cNvCxnSpPr>
            <a:cxnSpLocks/>
          </p:cNvCxnSpPr>
          <p:nvPr/>
        </p:nvCxnSpPr>
        <p:spPr>
          <a:xfrm flipH="1" flipV="1">
            <a:off x="1703512" y="2817416"/>
            <a:ext cx="7776864" cy="68359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B63FD7B-21BA-49A0-4F48-3BACE385BF5E}"/>
              </a:ext>
            </a:extLst>
          </p:cNvPr>
          <p:cNvCxnSpPr>
            <a:cxnSpLocks/>
          </p:cNvCxnSpPr>
          <p:nvPr/>
        </p:nvCxnSpPr>
        <p:spPr>
          <a:xfrm flipH="1" flipV="1">
            <a:off x="4511824" y="2804456"/>
            <a:ext cx="2520280" cy="62454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16360EF-4401-90F9-603F-9843588325A6}"/>
              </a:ext>
            </a:extLst>
          </p:cNvPr>
          <p:cNvCxnSpPr>
            <a:cxnSpLocks/>
          </p:cNvCxnSpPr>
          <p:nvPr/>
        </p:nvCxnSpPr>
        <p:spPr>
          <a:xfrm flipV="1">
            <a:off x="1703512" y="2745408"/>
            <a:ext cx="5616624" cy="69655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9E2E49B-BFAB-E45B-6BBD-79E1194AD9BB}"/>
              </a:ext>
            </a:extLst>
          </p:cNvPr>
          <p:cNvCxnSpPr>
            <a:cxnSpLocks/>
          </p:cNvCxnSpPr>
          <p:nvPr/>
        </p:nvCxnSpPr>
        <p:spPr>
          <a:xfrm flipV="1">
            <a:off x="4511824" y="2745408"/>
            <a:ext cx="5256584" cy="696552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11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BF935C9-DA77-312B-0B14-C7F6E8978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80727"/>
            <a:ext cx="8496944" cy="190837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83412AF-F30E-4554-C84B-CF381F8B42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0" t="39728" r="26658" b="29457"/>
          <a:stretch/>
        </p:blipFill>
        <p:spPr>
          <a:xfrm>
            <a:off x="7104112" y="1628800"/>
            <a:ext cx="1512168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CAF8B3D-45D5-21EE-7AF5-935BF06ECC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68476" r="63329" b="710"/>
          <a:stretch/>
        </p:blipFill>
        <p:spPr>
          <a:xfrm>
            <a:off x="2927648" y="2263372"/>
            <a:ext cx="1764196" cy="66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38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ADCB50F-1952-10A0-120D-11A445B31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64704"/>
            <a:ext cx="9247693" cy="273630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89C0AE3-BC43-1AC5-46BF-E3826361EC4C}"/>
              </a:ext>
            </a:extLst>
          </p:cNvPr>
          <p:cNvCxnSpPr>
            <a:cxnSpLocks/>
          </p:cNvCxnSpPr>
          <p:nvPr/>
        </p:nvCxnSpPr>
        <p:spPr>
          <a:xfrm flipH="1" flipV="1">
            <a:off x="5879976" y="1772816"/>
            <a:ext cx="1368152" cy="129614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349B785-AB26-D2DA-84E8-0BB0B0512FCF}"/>
              </a:ext>
            </a:extLst>
          </p:cNvPr>
          <p:cNvCxnSpPr>
            <a:cxnSpLocks/>
          </p:cNvCxnSpPr>
          <p:nvPr/>
        </p:nvCxnSpPr>
        <p:spPr>
          <a:xfrm flipH="1">
            <a:off x="7608168" y="2708920"/>
            <a:ext cx="1296144" cy="36004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BB4A317-16C8-CC4B-C5A0-419871B1FE5B}"/>
              </a:ext>
            </a:extLst>
          </p:cNvPr>
          <p:cNvCxnSpPr>
            <a:cxnSpLocks/>
          </p:cNvCxnSpPr>
          <p:nvPr/>
        </p:nvCxnSpPr>
        <p:spPr>
          <a:xfrm flipH="1">
            <a:off x="5951984" y="1936776"/>
            <a:ext cx="1296144" cy="268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76240CF-AC37-2645-AD29-C7BC933D1464}"/>
              </a:ext>
            </a:extLst>
          </p:cNvPr>
          <p:cNvCxnSpPr>
            <a:cxnSpLocks/>
          </p:cNvCxnSpPr>
          <p:nvPr/>
        </p:nvCxnSpPr>
        <p:spPr>
          <a:xfrm flipH="1" flipV="1">
            <a:off x="7608168" y="1905375"/>
            <a:ext cx="1296144" cy="29948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5F47D86-824F-E4FE-EFDC-C08FB2B2E586}"/>
              </a:ext>
            </a:extLst>
          </p:cNvPr>
          <p:cNvCxnSpPr>
            <a:cxnSpLocks/>
          </p:cNvCxnSpPr>
          <p:nvPr/>
        </p:nvCxnSpPr>
        <p:spPr>
          <a:xfrm flipH="1">
            <a:off x="5928522" y="2434744"/>
            <a:ext cx="1296144" cy="26808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04160B3-7B9A-0AB6-3EDB-5864F291D996}"/>
              </a:ext>
            </a:extLst>
          </p:cNvPr>
          <p:cNvCxnSpPr>
            <a:cxnSpLocks/>
          </p:cNvCxnSpPr>
          <p:nvPr/>
        </p:nvCxnSpPr>
        <p:spPr>
          <a:xfrm flipH="1">
            <a:off x="7608168" y="1772816"/>
            <a:ext cx="1296144" cy="65804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729F815-402F-AC19-4264-450AB75D76A7}"/>
              </a:ext>
            </a:extLst>
          </p:cNvPr>
          <p:cNvCxnSpPr>
            <a:cxnSpLocks/>
          </p:cNvCxnSpPr>
          <p:nvPr/>
        </p:nvCxnSpPr>
        <p:spPr>
          <a:xfrm flipH="1">
            <a:off x="5928522" y="2502868"/>
            <a:ext cx="1296144" cy="63523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AF972E5-A3EA-C19E-62A1-61257BFD9ABA}"/>
              </a:ext>
            </a:extLst>
          </p:cNvPr>
          <p:cNvCxnSpPr>
            <a:cxnSpLocks/>
          </p:cNvCxnSpPr>
          <p:nvPr/>
        </p:nvCxnSpPr>
        <p:spPr>
          <a:xfrm flipH="1" flipV="1">
            <a:off x="7608168" y="2589451"/>
            <a:ext cx="1296144" cy="54865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99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2024-08-19T12:30:24Z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