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92088-E6EC-8F66-CAB5-E1A2C1E835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29458"/>
          <a:stretch/>
        </p:blipFill>
        <p:spPr>
          <a:xfrm>
            <a:off x="4295800" y="2965516"/>
            <a:ext cx="3600400" cy="92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D6AE0-7502-3D0E-2367-DF2F024E7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5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CBDC6-2617-A45D-BCE2-E85BCF6FE165}"/>
              </a:ext>
            </a:extLst>
          </p:cNvPr>
          <p:cNvSpPr/>
          <p:nvPr/>
        </p:nvSpPr>
        <p:spPr bwMode="white">
          <a:xfrm>
            <a:off x="2643809" y="2382590"/>
            <a:ext cx="952380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0AE0F-C86E-78E7-984E-E41CE45C88C2}"/>
              </a:ext>
            </a:extLst>
          </p:cNvPr>
          <p:cNvSpPr/>
          <p:nvPr/>
        </p:nvSpPr>
        <p:spPr bwMode="white">
          <a:xfrm>
            <a:off x="5986666" y="2382590"/>
            <a:ext cx="933333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0A0E5-CEE5-0069-EA63-749B02F00C1E}"/>
              </a:ext>
            </a:extLst>
          </p:cNvPr>
          <p:cNvSpPr/>
          <p:nvPr/>
        </p:nvSpPr>
        <p:spPr bwMode="white">
          <a:xfrm>
            <a:off x="10367619" y="2382590"/>
            <a:ext cx="533333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5450CA-EF9D-C0FD-FB08-1D23D7D27B84}"/>
              </a:ext>
            </a:extLst>
          </p:cNvPr>
          <p:cNvSpPr/>
          <p:nvPr/>
        </p:nvSpPr>
        <p:spPr bwMode="white">
          <a:xfrm>
            <a:off x="4177142" y="2878534"/>
            <a:ext cx="533333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1B45A-FAE2-2AE3-9964-95F8216FA502}"/>
              </a:ext>
            </a:extLst>
          </p:cNvPr>
          <p:cNvSpPr/>
          <p:nvPr/>
        </p:nvSpPr>
        <p:spPr bwMode="white">
          <a:xfrm>
            <a:off x="7396190" y="2878534"/>
            <a:ext cx="533333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4FE4CC-3234-7B50-8B3A-CD4E9E337790}"/>
              </a:ext>
            </a:extLst>
          </p:cNvPr>
          <p:cNvSpPr/>
          <p:nvPr/>
        </p:nvSpPr>
        <p:spPr bwMode="white">
          <a:xfrm>
            <a:off x="3329523" y="3364940"/>
            <a:ext cx="400000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7DB811-E063-BEB5-FA4A-66CF94457B7F}"/>
              </a:ext>
            </a:extLst>
          </p:cNvPr>
          <p:cNvSpPr/>
          <p:nvPr/>
        </p:nvSpPr>
        <p:spPr bwMode="white">
          <a:xfrm>
            <a:off x="6920000" y="3364940"/>
            <a:ext cx="400000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3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27E53-FC1B-5B87-9650-0906BBC62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BF1F29B-BBD1-1BFD-8CD6-C039BD9AC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644" y="3080628"/>
            <a:ext cx="831366" cy="8948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3884975-F695-62F7-69DC-7341BFA4D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1844824"/>
            <a:ext cx="831366" cy="108012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CC716D1-1DF2-5780-C521-62D6E6AB03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3" r="1"/>
          <a:stretch/>
        </p:blipFill>
        <p:spPr>
          <a:xfrm>
            <a:off x="2135560" y="3080628"/>
            <a:ext cx="797084" cy="8948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A2E72D2-FA7F-F5D6-1476-B8558833C3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3" r="1"/>
          <a:stretch/>
        </p:blipFill>
        <p:spPr>
          <a:xfrm>
            <a:off x="4871864" y="3080628"/>
            <a:ext cx="797084" cy="89482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EF2E63B-2D3C-5A16-E238-9934756519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3" r="1"/>
          <a:stretch/>
        </p:blipFill>
        <p:spPr>
          <a:xfrm>
            <a:off x="7320136" y="3080628"/>
            <a:ext cx="797084" cy="89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12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6ED33-B32E-499F-4F60-B5C0BAEFF7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7E25E-35D3-7DBD-8E73-E3E469F53D92}"/>
              </a:ext>
            </a:extLst>
          </p:cNvPr>
          <p:cNvSpPr/>
          <p:nvPr/>
        </p:nvSpPr>
        <p:spPr bwMode="white">
          <a:xfrm>
            <a:off x="4824761" y="1726226"/>
            <a:ext cx="304761" cy="1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D658A-3FB9-79E8-080C-2C431A48040B}"/>
              </a:ext>
            </a:extLst>
          </p:cNvPr>
          <p:cNvSpPr/>
          <p:nvPr/>
        </p:nvSpPr>
        <p:spPr bwMode="white">
          <a:xfrm>
            <a:off x="8015238" y="1640225"/>
            <a:ext cx="390476" cy="33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83AF1F-3FBE-3584-10B2-45C9EB26B11E}"/>
              </a:ext>
            </a:extLst>
          </p:cNvPr>
          <p:cNvSpPr/>
          <p:nvPr/>
        </p:nvSpPr>
        <p:spPr bwMode="white">
          <a:xfrm>
            <a:off x="2453333" y="2681786"/>
            <a:ext cx="228571" cy="2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A4E3A6-1E6E-A0DF-768A-F911174375C9}"/>
              </a:ext>
            </a:extLst>
          </p:cNvPr>
          <p:cNvSpPr/>
          <p:nvPr/>
        </p:nvSpPr>
        <p:spPr bwMode="white">
          <a:xfrm>
            <a:off x="5272380" y="2767787"/>
            <a:ext cx="200000" cy="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9D0947-B0D8-E79C-E6A9-1066A05E7FA9}"/>
              </a:ext>
            </a:extLst>
          </p:cNvPr>
          <p:cNvSpPr/>
          <p:nvPr/>
        </p:nvSpPr>
        <p:spPr bwMode="white">
          <a:xfrm>
            <a:off x="7367619" y="2624453"/>
            <a:ext cx="380952" cy="33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8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881A8-6807-72F1-E08B-35660907E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C97FB-AABD-8CFB-6181-839B22F9F697}"/>
              </a:ext>
            </a:extLst>
          </p:cNvPr>
          <p:cNvSpPr/>
          <p:nvPr/>
        </p:nvSpPr>
        <p:spPr bwMode="white">
          <a:xfrm>
            <a:off x="7605714" y="1869097"/>
            <a:ext cx="704761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E6EFA-B890-812E-E720-1199681D300F}"/>
              </a:ext>
            </a:extLst>
          </p:cNvPr>
          <p:cNvSpPr/>
          <p:nvPr/>
        </p:nvSpPr>
        <p:spPr bwMode="white">
          <a:xfrm>
            <a:off x="9339047" y="1897751"/>
            <a:ext cx="619047" cy="27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E349C-76F5-3CC8-D389-5B4CE4B3AC69}"/>
              </a:ext>
            </a:extLst>
          </p:cNvPr>
          <p:cNvSpPr/>
          <p:nvPr/>
        </p:nvSpPr>
        <p:spPr bwMode="white">
          <a:xfrm>
            <a:off x="2291428" y="2843335"/>
            <a:ext cx="371428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710A9A-E366-D411-BD34-F56CCA186ABC}"/>
              </a:ext>
            </a:extLst>
          </p:cNvPr>
          <p:cNvSpPr/>
          <p:nvPr/>
        </p:nvSpPr>
        <p:spPr bwMode="white">
          <a:xfrm>
            <a:off x="3653333" y="2843335"/>
            <a:ext cx="647619" cy="31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6F300D-FCF2-4E3B-7664-81995C1DF06B}"/>
              </a:ext>
            </a:extLst>
          </p:cNvPr>
          <p:cNvSpPr/>
          <p:nvPr/>
        </p:nvSpPr>
        <p:spPr bwMode="white">
          <a:xfrm>
            <a:off x="6900952" y="2843335"/>
            <a:ext cx="695238" cy="31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E4C541-0EB6-D1B9-C51B-E181DD153EB8}"/>
              </a:ext>
            </a:extLst>
          </p:cNvPr>
          <p:cNvSpPr/>
          <p:nvPr/>
        </p:nvSpPr>
        <p:spPr bwMode="white">
          <a:xfrm>
            <a:off x="8596190" y="2852887"/>
            <a:ext cx="647619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958CC-AC22-E473-1DF0-E8A73E2B2A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26"/>
          <a:stretch/>
        </p:blipFill>
        <p:spPr>
          <a:xfrm>
            <a:off x="720000" y="3538353"/>
            <a:ext cx="10800000" cy="97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F0E0FA-688E-79C0-E264-D5A41455BC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51746"/>
            <a:ext cx="10824127" cy="26492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6AE49-F121-9489-F3FA-6137E141ACC0}"/>
              </a:ext>
            </a:extLst>
          </p:cNvPr>
          <p:cNvSpPr/>
          <p:nvPr/>
        </p:nvSpPr>
        <p:spPr bwMode="white">
          <a:xfrm>
            <a:off x="6110476" y="3628388"/>
            <a:ext cx="380952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5EE0750-BDC7-F10F-1061-64A2EE49228D}"/>
              </a:ext>
            </a:extLst>
          </p:cNvPr>
          <p:cNvCxnSpPr>
            <a:cxnSpLocks/>
          </p:cNvCxnSpPr>
          <p:nvPr/>
        </p:nvCxnSpPr>
        <p:spPr>
          <a:xfrm flipH="1" flipV="1">
            <a:off x="1847528" y="2492896"/>
            <a:ext cx="1923579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E6041A3-BFF1-7E82-2D8C-3345373A63E5}"/>
              </a:ext>
            </a:extLst>
          </p:cNvPr>
          <p:cNvCxnSpPr>
            <a:cxnSpLocks/>
          </p:cNvCxnSpPr>
          <p:nvPr/>
        </p:nvCxnSpPr>
        <p:spPr>
          <a:xfrm flipV="1">
            <a:off x="1847528" y="2530241"/>
            <a:ext cx="1923579" cy="61072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01A1CB1-8D01-48C5-4DB4-18B8EDC2F1AC}"/>
              </a:ext>
            </a:extLst>
          </p:cNvPr>
          <p:cNvCxnSpPr>
            <a:cxnSpLocks/>
          </p:cNvCxnSpPr>
          <p:nvPr/>
        </p:nvCxnSpPr>
        <p:spPr>
          <a:xfrm flipH="1" flipV="1">
            <a:off x="5159896" y="2492896"/>
            <a:ext cx="2643659" cy="64807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8F98483-9D0C-B05F-D4C7-1834B0230EFD}"/>
              </a:ext>
            </a:extLst>
          </p:cNvPr>
          <p:cNvCxnSpPr>
            <a:cxnSpLocks/>
          </p:cNvCxnSpPr>
          <p:nvPr/>
        </p:nvCxnSpPr>
        <p:spPr>
          <a:xfrm flipV="1">
            <a:off x="5879976" y="2530241"/>
            <a:ext cx="1923579" cy="61072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1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2024-08-20T01:38:28Z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