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24" r:id="rId3"/>
    <p:sldId id="335" r:id="rId4"/>
    <p:sldId id="333" r:id="rId5"/>
    <p:sldId id="332" r:id="rId6"/>
    <p:sldId id="331" r:id="rId8"/>
    <p:sldId id="330" r:id="rId9"/>
    <p:sldId id="328" r:id="rId10"/>
    <p:sldId id="327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3179" autoAdjust="0"/>
  </p:normalViewPr>
  <p:slideViewPr>
    <p:cSldViewPr showGuides="1">
      <p:cViewPr varScale="1">
        <p:scale>
          <a:sx n="58" d="100"/>
          <a:sy n="58" d="100"/>
        </p:scale>
        <p:origin x="768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3A98BE-008C-4229-B0F1-9814DA4883E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E18C56-A425-4F69-8323-CA1A6E1E4C1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E18C56-A425-4F69-8323-CA1A6E1E4C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819" y="2852936"/>
            <a:ext cx="11186362" cy="1152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54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12976"/>
            <a:ext cx="10800000" cy="2144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32051"/>
            <a:ext cx="10800000" cy="3981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824139"/>
            <a:ext cx="769450" cy="85599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824139"/>
            <a:ext cx="769450" cy="85599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38918" y="1824139"/>
            <a:ext cx="769450" cy="85599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72464" y="1824139"/>
            <a:ext cx="769450" cy="85599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6390" y="3048275"/>
            <a:ext cx="769450" cy="855997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8518" y="3048275"/>
            <a:ext cx="769450" cy="855997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6040" y="3048275"/>
            <a:ext cx="769450" cy="855997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224" y="4140544"/>
            <a:ext cx="769450" cy="85599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1358"/>
          <a:stretch>
            <a:fillRect/>
          </a:stretch>
        </p:blipFill>
        <p:spPr>
          <a:xfrm>
            <a:off x="695400" y="5043635"/>
            <a:ext cx="8760376" cy="545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63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3717032"/>
            <a:ext cx="816091" cy="86409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776" y="3717032"/>
            <a:ext cx="816091" cy="86409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80" y="3717032"/>
            <a:ext cx="816091" cy="86409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4245" y="3717032"/>
            <a:ext cx="816091" cy="86409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2344" y="3717032"/>
            <a:ext cx="816091" cy="86409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56440" y="3717032"/>
            <a:ext cx="816091" cy="86409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1358"/>
          <a:stretch>
            <a:fillRect/>
          </a:stretch>
        </p:blipFill>
        <p:spPr>
          <a:xfrm>
            <a:off x="792008" y="4683595"/>
            <a:ext cx="8760376" cy="545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19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05714" y="1363359"/>
            <a:ext cx="695238" cy="21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00952" y="1353799"/>
            <a:ext cx="628571" cy="248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77142" y="1755320"/>
            <a:ext cx="704761" cy="334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91428" y="1755320"/>
            <a:ext cx="685714" cy="334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24761" y="1784000"/>
            <a:ext cx="676189" cy="26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00952" y="1784000"/>
            <a:ext cx="685714" cy="26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1358"/>
          <a:stretch>
            <a:fillRect/>
          </a:stretch>
        </p:blipFill>
        <p:spPr>
          <a:xfrm>
            <a:off x="695400" y="2235323"/>
            <a:ext cx="8760376" cy="545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800000" cy="1482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2515" y="2130036"/>
            <a:ext cx="11240109" cy="4679039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6492064" y="4000763"/>
            <a:ext cx="1620160" cy="432048"/>
          </a:xfrm>
          <a:prstGeom prst="ellipse">
            <a:avLst/>
          </a:prstGeom>
          <a:noFill/>
          <a:ln>
            <a:solidFill>
              <a:srgbClr val="00B3F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703512" y="4792851"/>
            <a:ext cx="1008112" cy="432048"/>
          </a:xfrm>
          <a:prstGeom prst="ellipse">
            <a:avLst/>
          </a:prstGeom>
          <a:noFill/>
          <a:ln>
            <a:solidFill>
              <a:srgbClr val="00B3F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439816" y="4792851"/>
            <a:ext cx="1008112" cy="432048"/>
          </a:xfrm>
          <a:prstGeom prst="ellipse">
            <a:avLst/>
          </a:prstGeom>
          <a:noFill/>
          <a:ln>
            <a:solidFill>
              <a:srgbClr val="00B3F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7119486" y="4792851"/>
            <a:ext cx="1008112" cy="432048"/>
          </a:xfrm>
          <a:prstGeom prst="ellipse">
            <a:avLst/>
          </a:prstGeom>
          <a:noFill/>
          <a:ln>
            <a:solidFill>
              <a:srgbClr val="00B3F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847528" y="5584199"/>
            <a:ext cx="1008112" cy="432048"/>
          </a:xfrm>
          <a:prstGeom prst="ellipse">
            <a:avLst/>
          </a:prstGeom>
          <a:noFill/>
          <a:ln>
            <a:solidFill>
              <a:srgbClr val="00B3F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  <p:bldP spid="15" grpId="0" bldLvl="0" animBg="1"/>
      <p:bldP spid="16" grpId="0" bldLvl="0" animBg="1"/>
      <p:bldP spid="1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32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39047" y="942560"/>
            <a:ext cx="228571" cy="248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24761" y="1859051"/>
            <a:ext cx="390476" cy="324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0952" y="3453363"/>
            <a:ext cx="2562800" cy="859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43809" y="3711126"/>
            <a:ext cx="4533334" cy="324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1358"/>
          <a:stretch>
            <a:fillRect/>
          </a:stretch>
        </p:blipFill>
        <p:spPr>
          <a:xfrm>
            <a:off x="695400" y="4581128"/>
            <a:ext cx="8760376" cy="545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15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52936"/>
            <a:ext cx="10800000" cy="1836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869160"/>
            <a:ext cx="10800000" cy="4914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77142" y="4926983"/>
            <a:ext cx="380952" cy="327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72380" y="4926983"/>
            <a:ext cx="380952" cy="327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67619" y="4926983"/>
            <a:ext cx="380952" cy="327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53333" y="4926983"/>
            <a:ext cx="390476" cy="327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2008" y="5475683"/>
            <a:ext cx="8760376" cy="11216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等线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2024-08-22T09:29:40Z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