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01ABA-559B-FE19-8EB4-8D1991A407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28" y="2852936"/>
            <a:ext cx="11346604" cy="123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48A77-9A92-C108-8448-35279DF85C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225B50A-12C5-8724-D53F-0889214AC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2687620"/>
            <a:ext cx="10800000" cy="232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07F795-EA61-932D-87B8-F407200B48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5034438"/>
            <a:ext cx="10800000" cy="120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D052C-497B-3A76-C780-C3E8AEDD2B17}"/>
              </a:ext>
            </a:extLst>
          </p:cNvPr>
          <p:cNvSpPr/>
          <p:nvPr/>
        </p:nvSpPr>
        <p:spPr bwMode="white">
          <a:xfrm>
            <a:off x="5490552" y="5196730"/>
            <a:ext cx="390476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95A05-C142-DB82-E3E2-20C0D899DB80}"/>
              </a:ext>
            </a:extLst>
          </p:cNvPr>
          <p:cNvSpPr/>
          <p:nvPr/>
        </p:nvSpPr>
        <p:spPr bwMode="white">
          <a:xfrm>
            <a:off x="10157219" y="5196730"/>
            <a:ext cx="390476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07ACF-2E0E-A8ED-AF89-1B0EA00721AE}"/>
              </a:ext>
            </a:extLst>
          </p:cNvPr>
          <p:cNvSpPr/>
          <p:nvPr/>
        </p:nvSpPr>
        <p:spPr bwMode="white">
          <a:xfrm>
            <a:off x="4138171" y="5779074"/>
            <a:ext cx="390476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7FA12-A87B-FDCC-5428-1607D1EA7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A3AC9-A5F0-42D9-63C9-C04178D74CF4}"/>
              </a:ext>
            </a:extLst>
          </p:cNvPr>
          <p:cNvSpPr/>
          <p:nvPr/>
        </p:nvSpPr>
        <p:spPr bwMode="white">
          <a:xfrm>
            <a:off x="5005714" y="952357"/>
            <a:ext cx="380952" cy="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80F62-8983-F049-8699-CC966E7D97DA}"/>
              </a:ext>
            </a:extLst>
          </p:cNvPr>
          <p:cNvSpPr/>
          <p:nvPr/>
        </p:nvSpPr>
        <p:spPr bwMode="white">
          <a:xfrm>
            <a:off x="9920000" y="952357"/>
            <a:ext cx="380952" cy="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4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B1FB4-2D9F-AD0D-BBB3-1FDFE0F2E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CFA25-1364-023C-821F-0B762FCEEC54}"/>
              </a:ext>
            </a:extLst>
          </p:cNvPr>
          <p:cNvSpPr/>
          <p:nvPr/>
        </p:nvSpPr>
        <p:spPr bwMode="white">
          <a:xfrm>
            <a:off x="10529523" y="1839124"/>
            <a:ext cx="333333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F444D-3C10-B751-7498-DA33F9689647}"/>
              </a:ext>
            </a:extLst>
          </p:cNvPr>
          <p:cNvSpPr/>
          <p:nvPr/>
        </p:nvSpPr>
        <p:spPr bwMode="white">
          <a:xfrm>
            <a:off x="10529523" y="3002873"/>
            <a:ext cx="333333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D62AE-BC66-94ED-055F-E0CFA6E6FFCE}"/>
              </a:ext>
            </a:extLst>
          </p:cNvPr>
          <p:cNvSpPr/>
          <p:nvPr/>
        </p:nvSpPr>
        <p:spPr bwMode="white">
          <a:xfrm>
            <a:off x="10605714" y="3641981"/>
            <a:ext cx="238095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64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35E43-50F7-A8A4-3C43-452C6342F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21D7F3-7BB6-BE13-C7D6-C7D2C53F53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3974590"/>
            <a:ext cx="10800000" cy="125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14042-37C1-F052-A61F-144AF9CAF315}"/>
              </a:ext>
            </a:extLst>
          </p:cNvPr>
          <p:cNvSpPr/>
          <p:nvPr/>
        </p:nvSpPr>
        <p:spPr bwMode="white">
          <a:xfrm>
            <a:off x="3185790" y="4166133"/>
            <a:ext cx="685714" cy="30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55958-1E83-8F69-7B65-53D2AB6612C9}"/>
              </a:ext>
            </a:extLst>
          </p:cNvPr>
          <p:cNvSpPr/>
          <p:nvPr/>
        </p:nvSpPr>
        <p:spPr bwMode="white">
          <a:xfrm>
            <a:off x="9395314" y="4166133"/>
            <a:ext cx="1904761" cy="32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5F27ED-CFF0-1E08-7D97-931797A14A20}"/>
              </a:ext>
            </a:extLst>
          </p:cNvPr>
          <p:cNvSpPr/>
          <p:nvPr/>
        </p:nvSpPr>
        <p:spPr bwMode="white">
          <a:xfrm>
            <a:off x="1090552" y="4740764"/>
            <a:ext cx="2571428" cy="32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9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2024-08-19T15:53:00Z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