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E757D-EE5D-4015-CBA5-64845D1971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 b="28439"/>
          <a:stretch/>
        </p:blipFill>
        <p:spPr>
          <a:xfrm>
            <a:off x="2171564" y="2852936"/>
            <a:ext cx="7848873" cy="92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70055-AE2A-AA11-3363-5A16F30054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3B34173-1349-A82E-EA3B-E9E46DAA9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1844824"/>
            <a:ext cx="1368152" cy="776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8A83937-0A26-78C6-CF2C-48F9B81AD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105" y="1782700"/>
            <a:ext cx="1396200" cy="81861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CAF802F-6FE6-01CA-B582-8011FFA90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824" y="1844824"/>
            <a:ext cx="1440160" cy="7369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4C79449-DF40-8F30-1D0A-8E6CA03715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7568" y="1763136"/>
            <a:ext cx="1440160" cy="81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340AB-7213-6D66-36F0-1DB13EB6C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6F5BD1D-44C2-2B20-AFC3-A91C111D6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198" y="3861049"/>
            <a:ext cx="2711792" cy="864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86B0901-2AC6-E7FA-70D7-77C4DD954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990" y="3861049"/>
            <a:ext cx="3481153" cy="8640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1CC0EBB-C311-5924-FFB3-03EFEA1F2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366" y="3861049"/>
            <a:ext cx="1885986" cy="8640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9601E0E-F010-DBCD-398D-23F42127B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861049"/>
            <a:ext cx="20162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5971A-5539-5966-5CD7-2C177D03A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80D07-9A82-6EA6-BBCA-0692EF0F915F}"/>
              </a:ext>
            </a:extLst>
          </p:cNvPr>
          <p:cNvSpPr/>
          <p:nvPr/>
        </p:nvSpPr>
        <p:spPr bwMode="white">
          <a:xfrm>
            <a:off x="2958095" y="3066823"/>
            <a:ext cx="333333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3022D-7857-538F-93C9-22F486644EA3}"/>
              </a:ext>
            </a:extLst>
          </p:cNvPr>
          <p:cNvSpPr/>
          <p:nvPr/>
        </p:nvSpPr>
        <p:spPr bwMode="white">
          <a:xfrm>
            <a:off x="5605714" y="3667018"/>
            <a:ext cx="342857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9C877A-FF45-4245-EC96-ECEAA92011A1}"/>
              </a:ext>
            </a:extLst>
          </p:cNvPr>
          <p:cNvSpPr/>
          <p:nvPr/>
        </p:nvSpPr>
        <p:spPr bwMode="white">
          <a:xfrm>
            <a:off x="7929523" y="3667018"/>
            <a:ext cx="333333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9762C-EFCB-6F6A-4D9F-1709831DE7D5}"/>
              </a:ext>
            </a:extLst>
          </p:cNvPr>
          <p:cNvSpPr/>
          <p:nvPr/>
        </p:nvSpPr>
        <p:spPr bwMode="white">
          <a:xfrm>
            <a:off x="10539047" y="3667018"/>
            <a:ext cx="342857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2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20483C7-AAA0-6EBA-C4BE-208CFD818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473" y="805349"/>
            <a:ext cx="10179039" cy="308608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8F0962-3635-BD02-E384-5BD0B32A6C1F}"/>
              </a:ext>
            </a:extLst>
          </p:cNvPr>
          <p:cNvCxnSpPr>
            <a:cxnSpLocks/>
          </p:cNvCxnSpPr>
          <p:nvPr/>
        </p:nvCxnSpPr>
        <p:spPr>
          <a:xfrm flipH="1" flipV="1">
            <a:off x="1513071" y="2060848"/>
            <a:ext cx="2350681" cy="136815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B224ECE-40C4-1F77-B19F-9F473EBBAC25}"/>
              </a:ext>
            </a:extLst>
          </p:cNvPr>
          <p:cNvCxnSpPr>
            <a:cxnSpLocks/>
          </p:cNvCxnSpPr>
          <p:nvPr/>
        </p:nvCxnSpPr>
        <p:spPr>
          <a:xfrm flipH="1" flipV="1">
            <a:off x="3992400" y="2058751"/>
            <a:ext cx="5271952" cy="144225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44606BA-75EF-1C1B-B771-1588E7B34A9A}"/>
              </a:ext>
            </a:extLst>
          </p:cNvPr>
          <p:cNvCxnSpPr>
            <a:cxnSpLocks/>
          </p:cNvCxnSpPr>
          <p:nvPr/>
        </p:nvCxnSpPr>
        <p:spPr>
          <a:xfrm flipV="1">
            <a:off x="1513071" y="2060848"/>
            <a:ext cx="5086985" cy="144016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A06BF26-610B-F92E-7737-DED2E9838361}"/>
              </a:ext>
            </a:extLst>
          </p:cNvPr>
          <p:cNvCxnSpPr>
            <a:cxnSpLocks/>
          </p:cNvCxnSpPr>
          <p:nvPr/>
        </p:nvCxnSpPr>
        <p:spPr>
          <a:xfrm flipV="1">
            <a:off x="6628376" y="2023795"/>
            <a:ext cx="2635976" cy="147721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57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B4CAF-5C72-E025-3FF6-CCD035B7E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F731DB9-D842-E6BE-4771-9EC08B3D5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4107" y="3252420"/>
            <a:ext cx="3968477" cy="7849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465A310-3CBA-5053-4607-3240D81D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284750"/>
            <a:ext cx="2952328" cy="72031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C11F76-0050-321F-4F59-9B56D66C6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92" y="3284750"/>
            <a:ext cx="2832912" cy="72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0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2024-08-20T03:19:20Z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