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24" r:id="rId3"/>
    <p:sldId id="330" r:id="rId4"/>
    <p:sldId id="329" r:id="rId5"/>
    <p:sldId id="327" r:id="rId6"/>
    <p:sldId id="326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F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-376" y="-3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91A879-8FB9-4AAD-8F82-23E29D1977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89689-F3CE-40CD-B603-C93FB9C33A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B89689-F3CE-40CD-B603-C93FB9C33A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26" b="30448"/>
          <a:stretch>
            <a:fillRect/>
          </a:stretch>
        </p:blipFill>
        <p:spPr>
          <a:xfrm>
            <a:off x="4249124" y="2985564"/>
            <a:ext cx="3693752" cy="886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072" y="764370"/>
            <a:ext cx="10800000" cy="3608411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H="1" flipV="1">
            <a:off x="1775520" y="2456725"/>
            <a:ext cx="1656184" cy="1260307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775520" y="2456725"/>
            <a:ext cx="1457168" cy="1260307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4799856" y="2456725"/>
            <a:ext cx="1656184" cy="1260307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799856" y="2456725"/>
            <a:ext cx="1457168" cy="1260307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7824192" y="2456725"/>
            <a:ext cx="1656184" cy="1260307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824192" y="2456725"/>
            <a:ext cx="1457168" cy="1260307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10818996" y="2456725"/>
            <a:ext cx="29532" cy="1260307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4" y="2173821"/>
            <a:ext cx="1741697" cy="8231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9" y="2173822"/>
            <a:ext cx="1800200" cy="8507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0" y="2173821"/>
            <a:ext cx="1741697" cy="82313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8048" y="2173821"/>
            <a:ext cx="1741697" cy="8231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155" y="3141127"/>
            <a:ext cx="9607379" cy="20099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15227" y="4146109"/>
            <a:ext cx="381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B3F7"/>
                </a:solidFill>
              </a:rPr>
              <a:t>√</a:t>
            </a:r>
            <a:endParaRPr lang="zh-CN" altLang="en-US" sz="2800" dirty="0">
              <a:solidFill>
                <a:srgbClr val="00B3F7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38434" y="4146109"/>
            <a:ext cx="381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B3F7"/>
                </a:solidFill>
              </a:rPr>
              <a:t>√</a:t>
            </a:r>
            <a:endParaRPr lang="zh-CN" altLang="en-US" sz="2800" dirty="0">
              <a:solidFill>
                <a:srgbClr val="00B3F7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15566" y="4146109"/>
            <a:ext cx="381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B3F7"/>
                </a:solidFill>
              </a:rPr>
              <a:t>√</a:t>
            </a:r>
            <a:endParaRPr lang="zh-CN" altLang="en-US" sz="2800" dirty="0">
              <a:solidFill>
                <a:srgbClr val="00B3F7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44019" y="4146109"/>
            <a:ext cx="381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B3F7"/>
                </a:solidFill>
              </a:rPr>
              <a:t>√</a:t>
            </a:r>
            <a:endParaRPr lang="zh-CN" altLang="en-US" sz="2800" dirty="0">
              <a:solidFill>
                <a:srgbClr val="00B3F7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73551" y="4725303"/>
            <a:ext cx="381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B3F7"/>
                </a:solidFill>
              </a:rPr>
              <a:t>√</a:t>
            </a:r>
            <a:endParaRPr lang="zh-CN" altLang="en-US" sz="2800" dirty="0">
              <a:solidFill>
                <a:srgbClr val="00B3F7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38434" y="4725303"/>
            <a:ext cx="381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B3F7"/>
                </a:solidFill>
              </a:rPr>
              <a:t>√</a:t>
            </a:r>
            <a:endParaRPr lang="zh-CN" altLang="en-US" sz="2800" dirty="0">
              <a:solidFill>
                <a:srgbClr val="00B3F7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75867" y="4725303"/>
            <a:ext cx="381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B3F7"/>
                </a:solidFill>
              </a:rPr>
              <a:t>√</a:t>
            </a:r>
            <a:endParaRPr lang="zh-CN" altLang="en-US" sz="2800" dirty="0">
              <a:solidFill>
                <a:srgbClr val="00B3F7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54271" y="4725303"/>
            <a:ext cx="381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B3F7"/>
                </a:solidFill>
              </a:rPr>
              <a:t>√</a:t>
            </a:r>
            <a:endParaRPr lang="zh-CN" altLang="en-US" sz="2800" dirty="0">
              <a:solidFill>
                <a:srgbClr val="00B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4761" y="2403048"/>
            <a:ext cx="1314285" cy="31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761" y="2393502"/>
            <a:ext cx="352380" cy="32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9523" y="2403048"/>
            <a:ext cx="971429" cy="29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3593323"/>
            <a:ext cx="1400000" cy="32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080"/>
            <a:ext cx="10800000" cy="222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48571" y="4244559"/>
            <a:ext cx="723809" cy="32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0476" y="5399860"/>
            <a:ext cx="723809" cy="33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