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4" r:id="rId2"/>
    <p:sldId id="330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8F2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88131" autoAdjust="0"/>
  </p:normalViewPr>
  <p:slideViewPr>
    <p:cSldViewPr showGuides="1">
      <p:cViewPr>
        <p:scale>
          <a:sx n="75" d="100"/>
          <a:sy n="75" d="100"/>
        </p:scale>
        <p:origin x="36" y="-4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93A4D-07B2-45F6-9B20-6CD3F47AA62C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75504-A49A-48CD-B4CC-72F21C4EC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96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75504-A49A-48CD-B4CC-72F21C4ECF2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78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3FB99-EF50-9DC7-F763-D599EDB1D4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00202"/>
            <a:ext cx="11373181" cy="2857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6459E8B-30D9-455A-44E4-DD8311CCBEF8}"/>
              </a:ext>
            </a:extLst>
          </p:cNvPr>
          <p:cNvSpPr/>
          <p:nvPr/>
        </p:nvSpPr>
        <p:spPr>
          <a:xfrm>
            <a:off x="9264352" y="4149080"/>
            <a:ext cx="25922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67290B8-8CC0-F120-BD1D-D895A57B1C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0800000" cy="296875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1948521-6F40-CF4C-7C0A-FCD302EE9DA4}"/>
              </a:ext>
            </a:extLst>
          </p:cNvPr>
          <p:cNvSpPr/>
          <p:nvPr/>
        </p:nvSpPr>
        <p:spPr>
          <a:xfrm>
            <a:off x="9192344" y="827998"/>
            <a:ext cx="2279656" cy="512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3FC998F-67D3-531E-EBAD-940E3AD409DD}"/>
              </a:ext>
            </a:extLst>
          </p:cNvPr>
          <p:cNvCxnSpPr>
            <a:cxnSpLocks/>
          </p:cNvCxnSpPr>
          <p:nvPr/>
        </p:nvCxnSpPr>
        <p:spPr>
          <a:xfrm flipH="1" flipV="1">
            <a:off x="1631504" y="2276872"/>
            <a:ext cx="4247872" cy="115212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9FC74A8-CAB0-E8EE-8B94-8D05ADF9D1C0}"/>
              </a:ext>
            </a:extLst>
          </p:cNvPr>
          <p:cNvCxnSpPr>
            <a:cxnSpLocks/>
          </p:cNvCxnSpPr>
          <p:nvPr/>
        </p:nvCxnSpPr>
        <p:spPr>
          <a:xfrm flipV="1">
            <a:off x="2063552" y="2276872"/>
            <a:ext cx="1728192" cy="100811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CD7E12F-B6A0-98D9-65F5-586A88207A7D}"/>
              </a:ext>
            </a:extLst>
          </p:cNvPr>
          <p:cNvCxnSpPr>
            <a:cxnSpLocks/>
          </p:cNvCxnSpPr>
          <p:nvPr/>
        </p:nvCxnSpPr>
        <p:spPr>
          <a:xfrm flipH="1" flipV="1">
            <a:off x="6023992" y="2276872"/>
            <a:ext cx="4104456" cy="108012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CAEC25D-91CF-2B79-6608-AB2BE1EBB2F5}"/>
              </a:ext>
            </a:extLst>
          </p:cNvPr>
          <p:cNvCxnSpPr>
            <a:cxnSpLocks/>
          </p:cNvCxnSpPr>
          <p:nvPr/>
        </p:nvCxnSpPr>
        <p:spPr>
          <a:xfrm flipV="1">
            <a:off x="4207704" y="2276872"/>
            <a:ext cx="4016016" cy="100811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C2A31C6-D249-BAB5-AA69-9802CC77EA1A}"/>
              </a:ext>
            </a:extLst>
          </p:cNvPr>
          <p:cNvCxnSpPr>
            <a:cxnSpLocks/>
          </p:cNvCxnSpPr>
          <p:nvPr/>
        </p:nvCxnSpPr>
        <p:spPr>
          <a:xfrm flipV="1">
            <a:off x="8416344" y="2276872"/>
            <a:ext cx="1712104" cy="97707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39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1B893-330D-877D-3C54-48A537BB4C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27999"/>
            <a:ext cx="10800000" cy="192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DEF831E-7A68-CFD9-BD13-56F67872A0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82"/>
          <a:stretch/>
        </p:blipFill>
        <p:spPr>
          <a:xfrm>
            <a:off x="6584317" y="1844825"/>
            <a:ext cx="807827" cy="9051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83EBB4A-C5FA-F4CC-2D99-78CDAD8C73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82"/>
          <a:stretch/>
        </p:blipFill>
        <p:spPr>
          <a:xfrm>
            <a:off x="5348508" y="1844825"/>
            <a:ext cx="807827" cy="9051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563F6A6-53CE-E845-9E13-96EC19E16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1916832"/>
            <a:ext cx="1800200" cy="85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2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34977-A5CC-9F00-23EB-FC1EF6E205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93D00-D382-28BB-4C70-A53274CC82B7}"/>
              </a:ext>
            </a:extLst>
          </p:cNvPr>
          <p:cNvSpPr/>
          <p:nvPr/>
        </p:nvSpPr>
        <p:spPr bwMode="white">
          <a:xfrm>
            <a:off x="2043809" y="2935870"/>
            <a:ext cx="380952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3D7DCC-093F-E6F3-4D2D-B8EB597895A9}"/>
              </a:ext>
            </a:extLst>
          </p:cNvPr>
          <p:cNvSpPr/>
          <p:nvPr/>
        </p:nvSpPr>
        <p:spPr bwMode="white">
          <a:xfrm>
            <a:off x="5786666" y="2935870"/>
            <a:ext cx="390476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6A1FA3-0F0D-7BAC-D13E-804EB874FBCF}"/>
              </a:ext>
            </a:extLst>
          </p:cNvPr>
          <p:cNvSpPr/>
          <p:nvPr/>
        </p:nvSpPr>
        <p:spPr bwMode="white">
          <a:xfrm>
            <a:off x="9539047" y="2935870"/>
            <a:ext cx="380952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3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F077E-40F3-9A2C-4BF3-C61D251ED9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5094880-AFB3-6ACD-9E55-E720772E4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314" y="1593949"/>
            <a:ext cx="752732" cy="8989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391F6E-4EB9-15A6-F8A5-DC2159DC58BA}"/>
              </a:ext>
            </a:extLst>
          </p:cNvPr>
          <p:cNvSpPr/>
          <p:nvPr/>
        </p:nvSpPr>
        <p:spPr bwMode="white">
          <a:xfrm>
            <a:off x="2758095" y="1848356"/>
            <a:ext cx="380952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D65C6B-36D9-3CDB-0931-598B4014D59C}"/>
              </a:ext>
            </a:extLst>
          </p:cNvPr>
          <p:cNvSpPr/>
          <p:nvPr/>
        </p:nvSpPr>
        <p:spPr bwMode="white">
          <a:xfrm>
            <a:off x="5529523" y="1848356"/>
            <a:ext cx="380952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2B06479-D2F6-AC06-93D7-BC9A1D167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156" y="1593949"/>
            <a:ext cx="752732" cy="89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5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>
            <a:extLst>
              <a:ext uri="{FF2B5EF4-FFF2-40B4-BE49-F238E27FC236}">
                <a16:creationId xmlns:a16="http://schemas.microsoft.com/office/drawing/2014/main" id="{7A09D348-25C2-07E4-FC74-858161E0E5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58765"/>
            <a:ext cx="10800000" cy="1694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7F6A222-48EF-9C72-226C-D227AA0EF1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92" t="8649" r="6417" b="7027"/>
          <a:stretch/>
        </p:blipFill>
        <p:spPr>
          <a:xfrm>
            <a:off x="2999656" y="3645024"/>
            <a:ext cx="864096" cy="8640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9A9BD34-7841-4E9B-E116-00C7FFE379C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340" y="850038"/>
            <a:ext cx="10826260" cy="213666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62E816A-34DC-0626-463B-8F6291651185}"/>
              </a:ext>
            </a:extLst>
          </p:cNvPr>
          <p:cNvSpPr txBox="1"/>
          <p:nvPr/>
        </p:nvSpPr>
        <p:spPr>
          <a:xfrm>
            <a:off x="7608168" y="162008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1506FB-E148-CE85-6A74-31C3B13C7E6C}"/>
              </a:ext>
            </a:extLst>
          </p:cNvPr>
          <p:cNvSpPr txBox="1"/>
          <p:nvPr/>
        </p:nvSpPr>
        <p:spPr>
          <a:xfrm>
            <a:off x="1919536" y="162008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2136482-EDFF-17D9-744F-EB96AEAD7C4D}"/>
              </a:ext>
            </a:extLst>
          </p:cNvPr>
          <p:cNvSpPr txBox="1"/>
          <p:nvPr/>
        </p:nvSpPr>
        <p:spPr>
          <a:xfrm>
            <a:off x="3719736" y="2124145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48DA967-1697-8A74-46EF-C1CF1BF3CA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92" t="8649" r="6417" b="7027"/>
          <a:stretch/>
        </p:blipFill>
        <p:spPr>
          <a:xfrm>
            <a:off x="8472264" y="3645024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7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</Words>
  <Application>Microsoft Office PowerPoint</Application>
  <PresentationFormat>宽屏</PresentationFormat>
  <Paragraphs>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2024-08-19T13:18:24Z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