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30" r:id="rId4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84C6B-E213-4D78-83B5-4E52A5A7A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3E1E0-2062-4FD2-AB70-0C179102B3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3E1E0-2062-4FD2-AB70-0C179102B3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13718"/>
          <a:stretch>
            <a:fillRect/>
          </a:stretch>
        </p:blipFill>
        <p:spPr>
          <a:xfrm>
            <a:off x="4701532" y="2924944"/>
            <a:ext cx="2788937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592" y="692696"/>
            <a:ext cx="10800000" cy="2650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495600" y="1916832"/>
            <a:ext cx="72008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66608" y="1916832"/>
            <a:ext cx="72008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89288" y="1916832"/>
            <a:ext cx="72008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128448" y="1898986"/>
            <a:ext cx="72008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70" y="3428959"/>
            <a:ext cx="10800000" cy="2333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11111" r="22222" b="20000"/>
          <a:stretch>
            <a:fillRect/>
          </a:stretch>
        </p:blipFill>
        <p:spPr>
          <a:xfrm>
            <a:off x="8388826" y="4805824"/>
            <a:ext cx="1728192" cy="8640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43429" b="13140"/>
          <a:stretch>
            <a:fillRect/>
          </a:stretch>
        </p:blipFill>
        <p:spPr>
          <a:xfrm>
            <a:off x="4932442" y="4789912"/>
            <a:ext cx="870919" cy="9520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1111" r="22222" b="20000"/>
          <a:stretch>
            <a:fillRect/>
          </a:stretch>
        </p:blipFill>
        <p:spPr>
          <a:xfrm>
            <a:off x="1116018" y="4805824"/>
            <a:ext cx="1728192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0"/>
          <a:stretch>
            <a:fillRect/>
          </a:stretch>
        </p:blipFill>
        <p:spPr>
          <a:xfrm>
            <a:off x="623074" y="852170"/>
            <a:ext cx="10585946" cy="214439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 flipV="1">
            <a:off x="3359696" y="2060848"/>
            <a:ext cx="1656184" cy="50405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75920" y="2708920"/>
            <a:ext cx="165618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464152" y="2060848"/>
            <a:ext cx="1656184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855640" y="2060848"/>
            <a:ext cx="2088232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75920" y="2060848"/>
            <a:ext cx="165618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7464152" y="2060848"/>
            <a:ext cx="1656184" cy="60260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6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9047" y="1990859"/>
            <a:ext cx="1676190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1943200"/>
            <a:ext cx="219047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2572289"/>
            <a:ext cx="1933333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190" y="2572289"/>
            <a:ext cx="228571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96191" y="1943200"/>
            <a:ext cx="219047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5225" y="2572289"/>
            <a:ext cx="219047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299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200" y="2493907"/>
            <a:ext cx="792088" cy="1040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2493907"/>
            <a:ext cx="792088" cy="10400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85796"/>
            <a:ext cx="792088" cy="10081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44" y="1485796"/>
            <a:ext cx="792088" cy="10081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73739"/>
            <a:ext cx="10800000" cy="3155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1320" y="4736951"/>
            <a:ext cx="333333" cy="3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8939" y="5709472"/>
            <a:ext cx="390476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