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3F7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3724" autoAdjust="0"/>
  </p:normalViewPr>
  <p:slideViewPr>
    <p:cSldViewPr showGuides="1">
      <p:cViewPr varScale="1">
        <p:scale>
          <a:sx n="59" d="100"/>
          <a:sy n="59" d="100"/>
        </p:scale>
        <p:origin x="12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0B715E-A25A-4FFE-8FCD-15B8FEC68290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3CAEA7-494F-4BC1-BB84-002D40E91A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943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3CAEA7-494F-4BC1-BB84-002D40E91A4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433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A6704D-842B-FF3F-9AA4-0680C42A55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852936"/>
            <a:ext cx="11433489" cy="122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A354E684-31FE-99B4-FFA0-3B20BFAF37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000" y="827999"/>
            <a:ext cx="10201845" cy="3321081"/>
          </a:xfrm>
          <a:prstGeom prst="rect">
            <a:avLst/>
          </a:prstGeom>
        </p:spPr>
      </p:pic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0B04258E-561F-713F-87A4-FA5C9731F60C}"/>
              </a:ext>
            </a:extLst>
          </p:cNvPr>
          <p:cNvCxnSpPr>
            <a:cxnSpLocks/>
          </p:cNvCxnSpPr>
          <p:nvPr/>
        </p:nvCxnSpPr>
        <p:spPr>
          <a:xfrm flipH="1" flipV="1">
            <a:off x="1487488" y="2132856"/>
            <a:ext cx="6840760" cy="576064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F0CF55C-A632-0AFA-41C0-37DEA86876C3}"/>
              </a:ext>
            </a:extLst>
          </p:cNvPr>
          <p:cNvCxnSpPr>
            <a:cxnSpLocks/>
          </p:cNvCxnSpPr>
          <p:nvPr/>
        </p:nvCxnSpPr>
        <p:spPr>
          <a:xfrm flipH="1" flipV="1">
            <a:off x="3143672" y="2060848"/>
            <a:ext cx="2304256" cy="64807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92FFB4C5-1AC5-94D9-B00C-03E5E2BDE2A7}"/>
              </a:ext>
            </a:extLst>
          </p:cNvPr>
          <p:cNvCxnSpPr>
            <a:cxnSpLocks/>
          </p:cNvCxnSpPr>
          <p:nvPr/>
        </p:nvCxnSpPr>
        <p:spPr>
          <a:xfrm flipV="1">
            <a:off x="2927648" y="2060848"/>
            <a:ext cx="1828848" cy="576064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0C662E60-DE52-8469-0BFE-06765E636DF6}"/>
              </a:ext>
            </a:extLst>
          </p:cNvPr>
          <p:cNvCxnSpPr>
            <a:cxnSpLocks/>
          </p:cNvCxnSpPr>
          <p:nvPr/>
        </p:nvCxnSpPr>
        <p:spPr>
          <a:xfrm flipH="1" flipV="1">
            <a:off x="6612714" y="2060848"/>
            <a:ext cx="1982913" cy="576064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18A75B1-5FA1-853C-A9D3-491D37249B0B}"/>
              </a:ext>
            </a:extLst>
          </p:cNvPr>
          <p:cNvCxnSpPr>
            <a:cxnSpLocks/>
          </p:cNvCxnSpPr>
          <p:nvPr/>
        </p:nvCxnSpPr>
        <p:spPr>
          <a:xfrm flipV="1">
            <a:off x="3143672" y="2060848"/>
            <a:ext cx="5129223" cy="64807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349AE939-C7C8-B16E-4404-A84B532F615C}"/>
              </a:ext>
            </a:extLst>
          </p:cNvPr>
          <p:cNvCxnSpPr>
            <a:cxnSpLocks/>
          </p:cNvCxnSpPr>
          <p:nvPr/>
        </p:nvCxnSpPr>
        <p:spPr>
          <a:xfrm flipV="1">
            <a:off x="6612714" y="3201988"/>
            <a:ext cx="1735354" cy="55104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B78C7FDC-47CC-D1BF-4D0E-29708056F074}"/>
              </a:ext>
            </a:extLst>
          </p:cNvPr>
          <p:cNvCxnSpPr>
            <a:cxnSpLocks/>
          </p:cNvCxnSpPr>
          <p:nvPr/>
        </p:nvCxnSpPr>
        <p:spPr>
          <a:xfrm flipV="1">
            <a:off x="1487488" y="3104964"/>
            <a:ext cx="6785407" cy="64807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5421AE19-7137-0224-9C20-802DABF4B599}"/>
              </a:ext>
            </a:extLst>
          </p:cNvPr>
          <p:cNvCxnSpPr>
            <a:cxnSpLocks/>
          </p:cNvCxnSpPr>
          <p:nvPr/>
        </p:nvCxnSpPr>
        <p:spPr>
          <a:xfrm flipV="1">
            <a:off x="3215680" y="3154995"/>
            <a:ext cx="5057215" cy="598041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4378AB8D-963A-A6B0-341D-B893F5D1159C}"/>
              </a:ext>
            </a:extLst>
          </p:cNvPr>
          <p:cNvCxnSpPr>
            <a:cxnSpLocks/>
          </p:cNvCxnSpPr>
          <p:nvPr/>
        </p:nvCxnSpPr>
        <p:spPr>
          <a:xfrm flipV="1">
            <a:off x="4907868" y="3233594"/>
            <a:ext cx="914424" cy="569473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1AF3F93F-8C92-E938-FF92-24BE2D9496A9}"/>
              </a:ext>
            </a:extLst>
          </p:cNvPr>
          <p:cNvCxnSpPr>
            <a:cxnSpLocks/>
          </p:cNvCxnSpPr>
          <p:nvPr/>
        </p:nvCxnSpPr>
        <p:spPr>
          <a:xfrm flipH="1" flipV="1">
            <a:off x="5951984" y="3233594"/>
            <a:ext cx="2346807" cy="51944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F971DD0A-B158-3936-3273-2748BEF925C1}"/>
              </a:ext>
            </a:extLst>
          </p:cNvPr>
          <p:cNvCxnSpPr>
            <a:cxnSpLocks/>
          </p:cNvCxnSpPr>
          <p:nvPr/>
        </p:nvCxnSpPr>
        <p:spPr>
          <a:xfrm flipH="1" flipV="1">
            <a:off x="3224618" y="3154995"/>
            <a:ext cx="6806700" cy="598041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9B5FB054-B75F-8F13-0FFC-8FB87558DBDB}"/>
              </a:ext>
            </a:extLst>
          </p:cNvPr>
          <p:cNvCxnSpPr>
            <a:cxnSpLocks/>
          </p:cNvCxnSpPr>
          <p:nvPr/>
        </p:nvCxnSpPr>
        <p:spPr>
          <a:xfrm flipV="1">
            <a:off x="8733369" y="2105386"/>
            <a:ext cx="1358980" cy="531526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967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4D459A-2136-191F-2553-65E0C09A78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5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281D03E9-CF91-483C-B0F5-203DBF1192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2308086"/>
            <a:ext cx="864096" cy="86409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507A6427-E515-4AD3-0186-4310B79E67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2308086"/>
            <a:ext cx="864096" cy="86409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1EAAD5-82B9-0723-D09C-DA6D7E27E9E3}"/>
              </a:ext>
            </a:extLst>
          </p:cNvPr>
          <p:cNvSpPr/>
          <p:nvPr/>
        </p:nvSpPr>
        <p:spPr bwMode="white">
          <a:xfrm>
            <a:off x="2653333" y="4043002"/>
            <a:ext cx="685714" cy="21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7FD1EF-9166-F172-6E7D-B0CEEED01838}"/>
              </a:ext>
            </a:extLst>
          </p:cNvPr>
          <p:cNvSpPr/>
          <p:nvPr/>
        </p:nvSpPr>
        <p:spPr bwMode="white">
          <a:xfrm>
            <a:off x="6272380" y="4004841"/>
            <a:ext cx="704761" cy="28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8CC3B6-CDFA-8048-87B4-5B371C588D9E}"/>
              </a:ext>
            </a:extLst>
          </p:cNvPr>
          <p:cNvSpPr/>
          <p:nvPr/>
        </p:nvSpPr>
        <p:spPr bwMode="white">
          <a:xfrm>
            <a:off x="9939047" y="3995301"/>
            <a:ext cx="676190" cy="314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1F9E5B1-15B3-87A8-1E56-A43166A5C947}"/>
              </a:ext>
            </a:extLst>
          </p:cNvPr>
          <p:cNvSpPr/>
          <p:nvPr/>
        </p:nvSpPr>
        <p:spPr bwMode="white">
          <a:xfrm>
            <a:off x="2653333" y="4491385"/>
            <a:ext cx="628571" cy="2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166AE35-380A-100B-80AA-6852BF768938}"/>
              </a:ext>
            </a:extLst>
          </p:cNvPr>
          <p:cNvSpPr/>
          <p:nvPr/>
        </p:nvSpPr>
        <p:spPr bwMode="white">
          <a:xfrm>
            <a:off x="6310476" y="4462765"/>
            <a:ext cx="666666" cy="28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9BCC40D-4CFC-AE34-B7F6-C561D1303D6D}"/>
              </a:ext>
            </a:extLst>
          </p:cNvPr>
          <p:cNvSpPr/>
          <p:nvPr/>
        </p:nvSpPr>
        <p:spPr bwMode="white">
          <a:xfrm>
            <a:off x="9929523" y="4462765"/>
            <a:ext cx="685714" cy="27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FA94730E-8733-4F1C-98B2-9B5190643A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308086"/>
            <a:ext cx="864096" cy="86409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1C8C3505-2112-EB1B-CCD4-F19C71BB0E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308086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58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33B3D5-2661-15EF-7153-002FD4C6AA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66"/>
          <a:stretch/>
        </p:blipFill>
        <p:spPr>
          <a:xfrm>
            <a:off x="720000" y="827999"/>
            <a:ext cx="10800000" cy="3033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7439F3C6-D29D-90E9-F823-C8F502214F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32" y="2607899"/>
            <a:ext cx="792088" cy="87069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E44CAA8-45F8-3D51-8CCF-2ABF459ACC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9816" y="1628801"/>
            <a:ext cx="2289540" cy="86409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D0B7FD4-5DE7-D751-5CC7-7A5B0B16FF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3552" y="1628800"/>
            <a:ext cx="865089" cy="93610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8DCFC9F-0329-DF11-1E0A-2F574C832D3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6317"/>
          <a:stretch/>
        </p:blipFill>
        <p:spPr>
          <a:xfrm>
            <a:off x="641152" y="3861048"/>
            <a:ext cx="10783440" cy="93610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C0BADB15-C973-08B1-7F41-2D0F397E61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59464" y="2564904"/>
            <a:ext cx="875350" cy="913687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1C6B616D-3271-1667-15F5-B12A7370672B}"/>
              </a:ext>
            </a:extLst>
          </p:cNvPr>
          <p:cNvSpPr txBox="1"/>
          <p:nvPr/>
        </p:nvSpPr>
        <p:spPr>
          <a:xfrm>
            <a:off x="2928641" y="4012672"/>
            <a:ext cx="352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0B3F7"/>
                </a:solidFill>
              </a:rPr>
              <a:t>√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E717522-EAE7-A20A-0433-3F3FBDA27A09}"/>
              </a:ext>
            </a:extLst>
          </p:cNvPr>
          <p:cNvSpPr txBox="1"/>
          <p:nvPr/>
        </p:nvSpPr>
        <p:spPr>
          <a:xfrm>
            <a:off x="4805248" y="4012672"/>
            <a:ext cx="352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0B3F7"/>
                </a:solidFill>
              </a:rPr>
              <a:t>√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3AD4ACE-F27F-EA8E-8F75-4A55D8281DB0}"/>
              </a:ext>
            </a:extLst>
          </p:cNvPr>
          <p:cNvSpPr txBox="1"/>
          <p:nvPr/>
        </p:nvSpPr>
        <p:spPr>
          <a:xfrm>
            <a:off x="7392144" y="4012672"/>
            <a:ext cx="352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0B3F7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78600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32A3F-1F01-535E-F726-AC5DA5C8B8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F86E84-2258-638E-7755-FDDF7F4B9886}"/>
              </a:ext>
            </a:extLst>
          </p:cNvPr>
          <p:cNvSpPr/>
          <p:nvPr/>
        </p:nvSpPr>
        <p:spPr bwMode="white">
          <a:xfrm>
            <a:off x="3053333" y="2775838"/>
            <a:ext cx="390476" cy="324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05CAB8-E3F1-034A-3959-8D4A4AD62D60}"/>
              </a:ext>
            </a:extLst>
          </p:cNvPr>
          <p:cNvSpPr/>
          <p:nvPr/>
        </p:nvSpPr>
        <p:spPr bwMode="white">
          <a:xfrm>
            <a:off x="6472380" y="2775838"/>
            <a:ext cx="380952" cy="324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658BE1-1FB9-6479-3709-E147D7A2410C}"/>
              </a:ext>
            </a:extLst>
          </p:cNvPr>
          <p:cNvSpPr/>
          <p:nvPr/>
        </p:nvSpPr>
        <p:spPr bwMode="white">
          <a:xfrm>
            <a:off x="9881904" y="2775838"/>
            <a:ext cx="380952" cy="324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66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4</Words>
  <Application>Microsoft Office PowerPoint</Application>
  <PresentationFormat>宽屏</PresentationFormat>
  <Paragraphs>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2024-08-20T01:57:48Z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