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6" autoAdjust="0"/>
    <p:restoredTop sz="93724" autoAdjust="0"/>
  </p:normalViewPr>
  <p:slideViewPr>
    <p:cSldViewPr showGuides="1">
      <p:cViewPr>
        <p:scale>
          <a:sx n="100" d="100"/>
          <a:sy n="100" d="100"/>
        </p:scale>
        <p:origin x="-1284" y="-1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5D983-095B-4D40-BA23-E2E44D639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5B269-223F-44A5-90BB-D2E4AAF602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153958" cy="282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9120336" y="3933056"/>
            <a:ext cx="259228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7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67619" y="1556792"/>
            <a:ext cx="466666" cy="38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429" y="1669185"/>
            <a:ext cx="266666" cy="27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81904" y="1697862"/>
            <a:ext cx="361904" cy="24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67619" y="1556792"/>
            <a:ext cx="466666" cy="38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\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91429" y="1556792"/>
            <a:ext cx="412883" cy="38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77142" y="1620087"/>
            <a:ext cx="580952" cy="32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264352" y="692696"/>
            <a:ext cx="22556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92409"/>
            <a:ext cx="10800000" cy="279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179673"/>
            <a:ext cx="783992" cy="7920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6996" y="4181241"/>
            <a:ext cx="791902" cy="8240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9656" y="4147016"/>
            <a:ext cx="791902" cy="87506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662857" y="5113841"/>
            <a:ext cx="133333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10476" y="5047096"/>
            <a:ext cx="380952" cy="33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154" y="4181241"/>
            <a:ext cx="783992" cy="7920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/>
          <a:srcRect t="16803" b="3169"/>
          <a:stretch>
            <a:fillRect/>
          </a:stretch>
        </p:blipFill>
        <p:spPr>
          <a:xfrm>
            <a:off x="9408368" y="4147016"/>
            <a:ext cx="787896" cy="865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779779"/>
            <a:ext cx="10406834" cy="322528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 flipH="1" flipV="1">
            <a:off x="1775520" y="2780928"/>
            <a:ext cx="3960440" cy="77792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632360" y="2708920"/>
            <a:ext cx="0" cy="84993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5843971" y="2564904"/>
            <a:ext cx="4185826" cy="105119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919536" y="2708920"/>
            <a:ext cx="5889288" cy="90718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975892" y="2708920"/>
            <a:ext cx="2072864" cy="90718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070880"/>
            <a:ext cx="1695238" cy="31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4285" y="3080424"/>
            <a:ext cx="1371428" cy="28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285" y="3070880"/>
            <a:ext cx="2047619" cy="30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952" y="3080424"/>
            <a:ext cx="1352380" cy="30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3" y="1668580"/>
            <a:ext cx="380952" cy="33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523" y="2136631"/>
            <a:ext cx="380952" cy="32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523" y="2595130"/>
            <a:ext cx="380952" cy="32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523" y="3053629"/>
            <a:ext cx="380952" cy="32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2024-08-22T09:26:41Z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