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4" r:id="rId3"/>
    <p:sldId id="345" r:id="rId5"/>
    <p:sldId id="344" r:id="rId6"/>
    <p:sldId id="343" r:id="rId7"/>
    <p:sldId id="342" r:id="rId8"/>
    <p:sldId id="341" r:id="rId9"/>
    <p:sldId id="339" r:id="rId10"/>
    <p:sldId id="337" r:id="rId11"/>
    <p:sldId id="336" r:id="rId12"/>
    <p:sldId id="334" r:id="rId13"/>
    <p:sldId id="333" r:id="rId14"/>
    <p:sldId id="331" r:id="rId15"/>
    <p:sldId id="329" r:id="rId16"/>
    <p:sldId id="327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0" autoAdjust="0"/>
    <p:restoredTop sz="93724" autoAdjust="0"/>
  </p:normalViewPr>
  <p:slideViewPr>
    <p:cSldViewPr showGuides="1">
      <p:cViewPr varScale="1">
        <p:scale>
          <a:sx n="81" d="100"/>
          <a:sy n="81" d="100"/>
        </p:scale>
        <p:origin x="187" y="58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97FA0-35DF-4EB9-A014-261457DF02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0887D-5F49-4333-A9E9-30B1383A3B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0887D-5F49-4333-A9E9-30B1383A3B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0887D-5F49-4333-A9E9-30B1383A3B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0887D-5F49-4333-A9E9-30B1383A3B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54527"/>
          <a:stretch>
            <a:fillRect/>
          </a:stretch>
        </p:blipFill>
        <p:spPr>
          <a:xfrm>
            <a:off x="2830979" y="2708920"/>
            <a:ext cx="6530042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411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495" y="3717032"/>
            <a:ext cx="812415" cy="904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8095" y="2449548"/>
            <a:ext cx="400000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1428" y="2449548"/>
            <a:ext cx="400000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714" y="2449548"/>
            <a:ext cx="400000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1428" y="2449548"/>
            <a:ext cx="409523" cy="3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173" y="3709069"/>
            <a:ext cx="1613759" cy="90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6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60"/>
            <a:ext cx="10800000" cy="246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3317494"/>
            <a:ext cx="409523" cy="34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190" y="3317494"/>
            <a:ext cx="400000" cy="34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9" y="4063098"/>
            <a:ext cx="409523" cy="34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6190" y="4063098"/>
            <a:ext cx="400000" cy="34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7619" y="4808702"/>
            <a:ext cx="409523" cy="34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6190" y="4808702"/>
            <a:ext cx="400000" cy="34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76672"/>
            <a:ext cx="9454045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4"/>
          <a:stretch>
            <a:fillRect/>
          </a:stretch>
        </p:blipFill>
        <p:spPr>
          <a:xfrm>
            <a:off x="4583832" y="3199093"/>
            <a:ext cx="4916650" cy="354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808" y="836712"/>
            <a:ext cx="7845440" cy="150669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97"/>
          <a:stretch>
            <a:fillRect/>
          </a:stretch>
        </p:blipFill>
        <p:spPr>
          <a:xfrm>
            <a:off x="720000" y="2343407"/>
            <a:ext cx="10800000" cy="235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00952" y="2613099"/>
            <a:ext cx="409523" cy="35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496" y="3357686"/>
            <a:ext cx="512884" cy="50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95600" y="1778290"/>
            <a:ext cx="498582" cy="498582"/>
          </a:xfrm>
          <a:prstGeom prst="ellipse">
            <a:avLst/>
          </a:prstGeom>
          <a:noFill/>
          <a:ln>
            <a:solidFill>
              <a:srgbClr val="ED008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9135"/>
            <a:ext cx="10800000" cy="143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253333" y="4951524"/>
            <a:ext cx="400000" cy="35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128"/>
            <a:ext cx="10800000" cy="202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9" y="4797152"/>
            <a:ext cx="2808311" cy="79208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1066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1700808"/>
            <a:ext cx="10225136" cy="2912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89" y="4797152"/>
            <a:ext cx="2808311" cy="792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5812331"/>
            <a:ext cx="2808311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2780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780928"/>
            <a:ext cx="7992888" cy="80884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797750"/>
            <a:ext cx="10369152" cy="767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320" y="2924945"/>
            <a:ext cx="2819683" cy="8640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2924945"/>
            <a:ext cx="2819683" cy="86409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l="1250"/>
          <a:stretch>
            <a:fillRect/>
          </a:stretch>
        </p:blipFill>
        <p:spPr>
          <a:xfrm>
            <a:off x="3575720" y="3789041"/>
            <a:ext cx="5688632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199" y="2780928"/>
            <a:ext cx="942650" cy="72008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199" y="1844824"/>
            <a:ext cx="942650" cy="7200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003" y="1781689"/>
            <a:ext cx="1152128" cy="85522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1875916"/>
            <a:ext cx="1152128" cy="73137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054" y="2780928"/>
            <a:ext cx="942650" cy="72008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134" y="3655208"/>
            <a:ext cx="942650" cy="72008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3655208"/>
            <a:ext cx="942650" cy="72008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6562" y="3664651"/>
            <a:ext cx="948832" cy="762084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6" y="2786026"/>
            <a:ext cx="1008112" cy="762084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718" y="3655208"/>
            <a:ext cx="942650" cy="72008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6"/>
          <a:srcRect r="30272"/>
          <a:stretch>
            <a:fillRect/>
          </a:stretch>
        </p:blipFill>
        <p:spPr>
          <a:xfrm>
            <a:off x="6036902" y="2796170"/>
            <a:ext cx="995202" cy="68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663" y="944694"/>
            <a:ext cx="10692921" cy="385245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 flipV="1">
            <a:off x="1847528" y="3212976"/>
            <a:ext cx="3199717" cy="115933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991544" y="3181826"/>
            <a:ext cx="2789373" cy="119048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7412099" y="3212976"/>
            <a:ext cx="3199717" cy="115933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556115" y="3181826"/>
            <a:ext cx="2789373" cy="119048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08" y="2924944"/>
            <a:ext cx="10800000" cy="3650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5646024"/>
            <a:ext cx="2141261" cy="8745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5606257"/>
            <a:ext cx="2016224" cy="9142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5589241"/>
            <a:ext cx="2162383" cy="9312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1" y="5589241"/>
            <a:ext cx="2162383" cy="93129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27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68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192" y="3356992"/>
            <a:ext cx="2113781" cy="8942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449" y="3392459"/>
            <a:ext cx="2042957" cy="8196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3392459"/>
            <a:ext cx="2232247" cy="8373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3" y="3437713"/>
            <a:ext cx="2088233" cy="792088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12"/>
            <a:ext cx="10800000" cy="223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4176" y="5736852"/>
            <a:ext cx="8112224" cy="869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4176" y="4656732"/>
            <a:ext cx="8112224" cy="869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17" y="1035694"/>
            <a:ext cx="10953766" cy="404661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 flipV="1">
            <a:off x="2423592" y="2420888"/>
            <a:ext cx="1368152" cy="79208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79576" y="3228551"/>
            <a:ext cx="1512168" cy="77651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495600" y="4067545"/>
            <a:ext cx="1296144" cy="77651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279576" y="2420888"/>
            <a:ext cx="1512168" cy="243365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5630085" y="2662957"/>
            <a:ext cx="1368152" cy="79208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7432423" y="3751379"/>
            <a:ext cx="1368152" cy="79208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630085" y="2716707"/>
            <a:ext cx="1368152" cy="90010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7443174" y="2739945"/>
            <a:ext cx="1368152" cy="79208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023992" y="4593894"/>
            <a:ext cx="974245" cy="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682313" y="2716707"/>
            <a:ext cx="1154265" cy="187718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2351584" y="2870660"/>
            <a:ext cx="8400336" cy="2146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2024-08-22T08:26:41Z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