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B8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444" y="2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852936"/>
            <a:ext cx="11589047" cy="1224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95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67619" y="3047344"/>
            <a:ext cx="390476" cy="323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39047" y="3047344"/>
            <a:ext cx="380952" cy="323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20000" y="3647424"/>
            <a:ext cx="380952" cy="323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00952" y="4247505"/>
            <a:ext cx="390476" cy="323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34285" y="4247505"/>
            <a:ext cx="380952" cy="323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29523" y="4247505"/>
            <a:ext cx="380952" cy="323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69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0416" y="1772816"/>
            <a:ext cx="720080" cy="69153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6916" y="1711422"/>
            <a:ext cx="788386" cy="85348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0254" y="1794942"/>
            <a:ext cx="648073" cy="7200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/>
          <a:srcRect t="14287" b="14285"/>
          <a:stretch>
            <a:fillRect/>
          </a:stretch>
        </p:blipFill>
        <p:spPr>
          <a:xfrm>
            <a:off x="2423592" y="1772816"/>
            <a:ext cx="648073" cy="7200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2781082"/>
            <a:ext cx="9803122" cy="243842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464152" y="4000294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dirty="0">
                <a:solidFill>
                  <a:srgbClr val="19B8F2"/>
                </a:solidFill>
              </a:rPr>
              <a:t>√</a:t>
            </a:r>
            <a:endParaRPr lang="zh-CN" altLang="en-US" sz="2800" dirty="0">
              <a:solidFill>
                <a:srgbClr val="19B8F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98413" y="472170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dirty="0">
                <a:solidFill>
                  <a:srgbClr val="19B8F2"/>
                </a:solidFill>
              </a:rPr>
              <a:t>√</a:t>
            </a:r>
            <a:endParaRPr lang="zh-CN" altLang="en-US" sz="2800" dirty="0">
              <a:solidFill>
                <a:srgbClr val="19B8F2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606" t="12520" r="29181" b="15243"/>
          <a:stretch>
            <a:fillRect/>
          </a:stretch>
        </p:blipFill>
        <p:spPr>
          <a:xfrm>
            <a:off x="1343472" y="3861202"/>
            <a:ext cx="288032" cy="4320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4923" y="4675001"/>
            <a:ext cx="342900" cy="37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043" y="836713"/>
            <a:ext cx="10948167" cy="3206712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H="1" flipV="1">
            <a:off x="1919536" y="2440069"/>
            <a:ext cx="8424936" cy="860264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 flipV="1">
            <a:off x="4799856" y="2440069"/>
            <a:ext cx="2835541" cy="860264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5015880" y="2440069"/>
            <a:ext cx="2400083" cy="897271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2423592" y="2440069"/>
            <a:ext cx="7920880" cy="860264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67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8571" y="3656999"/>
            <a:ext cx="4066666" cy="323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WPS 演示</Application>
  <PresentationFormat>宽屏</PresentationFormat>
  <Paragraphs>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2024-08-22T09:24:38Z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