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94" autoAdjust="0"/>
    <p:restoredTop sz="94660"/>
  </p:normalViewPr>
  <p:slideViewPr>
    <p:cSldViewPr showGuides="1">
      <p:cViewPr>
        <p:scale>
          <a:sx n="66" d="100"/>
          <a:sy n="66" d="100"/>
        </p:scale>
        <p:origin x="488" y="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59" b="13054"/>
          <a:stretch>
            <a:fillRect/>
          </a:stretch>
        </p:blipFill>
        <p:spPr>
          <a:xfrm>
            <a:off x="4552271" y="2920588"/>
            <a:ext cx="3087458" cy="101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4"/>
          <a:stretch>
            <a:fillRect/>
          </a:stretch>
        </p:blipFill>
        <p:spPr>
          <a:xfrm>
            <a:off x="730364" y="821611"/>
            <a:ext cx="8303054" cy="2622505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1487488" y="2348880"/>
            <a:ext cx="432000" cy="432048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2279624" y="2348880"/>
            <a:ext cx="432000" cy="432048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5591992" y="2348880"/>
            <a:ext cx="432000" cy="432048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6384080" y="2348880"/>
            <a:ext cx="432000" cy="432048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1349"/>
            <a:ext cx="10800000" cy="2157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2247" y="4771762"/>
            <a:ext cx="1590297" cy="8494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4771762"/>
            <a:ext cx="1590297" cy="84943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l="24942"/>
          <a:stretch>
            <a:fillRect/>
          </a:stretch>
        </p:blipFill>
        <p:spPr>
          <a:xfrm>
            <a:off x="1127448" y="4734198"/>
            <a:ext cx="866775" cy="9245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31178"/>
          <a:stretch>
            <a:fillRect/>
          </a:stretch>
        </p:blipFill>
        <p:spPr>
          <a:xfrm>
            <a:off x="3431704" y="4734198"/>
            <a:ext cx="794767" cy="92456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/>
          <a:srcRect l="31178"/>
          <a:stretch>
            <a:fillRect/>
          </a:stretch>
        </p:blipFill>
        <p:spPr>
          <a:xfrm>
            <a:off x="5015880" y="4734198"/>
            <a:ext cx="794767" cy="924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91428" y="1848501"/>
            <a:ext cx="352380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0952" y="1867576"/>
            <a:ext cx="333333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0476" y="2420746"/>
            <a:ext cx="352380" cy="29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0000" y="2430284"/>
            <a:ext cx="276190" cy="2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00952" y="2411209"/>
            <a:ext cx="333333" cy="2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6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39047" y="4445839"/>
            <a:ext cx="380952" cy="32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9523" y="4445839"/>
            <a:ext cx="380952" cy="32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1904" y="4445839"/>
            <a:ext cx="380952" cy="32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62857" y="4445839"/>
            <a:ext cx="390476" cy="32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34285" y="4445839"/>
            <a:ext cx="380952" cy="32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6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5714" y="2116533"/>
            <a:ext cx="361904" cy="29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4285" y="2126077"/>
            <a:ext cx="361904" cy="28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6666" y="3042368"/>
            <a:ext cx="323809" cy="18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2857" y="2994645"/>
            <a:ext cx="342857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761" y="4120919"/>
            <a:ext cx="380952" cy="32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5714" y="4703145"/>
            <a:ext cx="390476" cy="32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2024-08-22T09:16:25Z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