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724" autoAdjust="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B3F6D-8F0C-0306-E07B-7521DE83B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892506"/>
            <a:ext cx="11448072" cy="118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2C98D-18F3-9532-7BD3-D39E9DC513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2C737CC-9DE0-236B-F052-51D9EA32B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71688"/>
            <a:ext cx="1031552" cy="8998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40E3664-4B6D-EA0A-18FC-5213F16CE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520" y="3371688"/>
            <a:ext cx="1031552" cy="8998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F8298DE-E9CF-809B-A9F1-F2CB14A28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60848"/>
            <a:ext cx="1031552" cy="89986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F49BE0E-4DAC-BD9B-4150-A0746599B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520" y="2060848"/>
            <a:ext cx="1031552" cy="8998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AA9346-7BDE-73DE-D23C-1D016E2F8D42}"/>
              </a:ext>
            </a:extLst>
          </p:cNvPr>
          <p:cNvSpPr/>
          <p:nvPr/>
        </p:nvSpPr>
        <p:spPr bwMode="white">
          <a:xfrm>
            <a:off x="3443809" y="2381581"/>
            <a:ext cx="723809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EFF74-6635-887D-5D1F-FF8C471ECB38}"/>
              </a:ext>
            </a:extLst>
          </p:cNvPr>
          <p:cNvSpPr/>
          <p:nvPr/>
        </p:nvSpPr>
        <p:spPr bwMode="white">
          <a:xfrm>
            <a:off x="8100952" y="2362518"/>
            <a:ext cx="657142" cy="3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1468FA-52DA-EC27-A640-BF89D8C45BC6}"/>
              </a:ext>
            </a:extLst>
          </p:cNvPr>
          <p:cNvSpPr/>
          <p:nvPr/>
        </p:nvSpPr>
        <p:spPr bwMode="white">
          <a:xfrm>
            <a:off x="3491428" y="3658759"/>
            <a:ext cx="638095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BC6E69-3835-47F7-9214-F9953CB2E997}"/>
              </a:ext>
            </a:extLst>
          </p:cNvPr>
          <p:cNvSpPr/>
          <p:nvPr/>
        </p:nvSpPr>
        <p:spPr bwMode="white">
          <a:xfrm>
            <a:off x="8110476" y="3677821"/>
            <a:ext cx="685714" cy="28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52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03F252-0C93-8761-F54F-9AEC925E4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9981092" cy="251127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2B3DB00-52F2-9FF5-B7A9-9FE1D973175A}"/>
              </a:ext>
            </a:extLst>
          </p:cNvPr>
          <p:cNvCxnSpPr>
            <a:cxnSpLocks/>
          </p:cNvCxnSpPr>
          <p:nvPr/>
        </p:nvCxnSpPr>
        <p:spPr>
          <a:xfrm flipH="1" flipV="1">
            <a:off x="3071664" y="2060848"/>
            <a:ext cx="3190191" cy="104660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6F9E04B-6C95-A14C-BA9B-9ED6D77F1C3C}"/>
              </a:ext>
            </a:extLst>
          </p:cNvPr>
          <p:cNvCxnSpPr>
            <a:cxnSpLocks/>
          </p:cNvCxnSpPr>
          <p:nvPr/>
        </p:nvCxnSpPr>
        <p:spPr>
          <a:xfrm flipV="1">
            <a:off x="1487488" y="2022355"/>
            <a:ext cx="3190191" cy="104660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4A9178C-B59B-7B79-7D2C-5BB27EBE4842}"/>
              </a:ext>
            </a:extLst>
          </p:cNvPr>
          <p:cNvCxnSpPr>
            <a:cxnSpLocks/>
          </p:cNvCxnSpPr>
          <p:nvPr/>
        </p:nvCxnSpPr>
        <p:spPr>
          <a:xfrm flipV="1">
            <a:off x="3215680" y="2022355"/>
            <a:ext cx="3190191" cy="104660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2C5B0C6-550E-A05A-26CD-CEEC55A5EDB9}"/>
              </a:ext>
            </a:extLst>
          </p:cNvPr>
          <p:cNvCxnSpPr>
            <a:cxnSpLocks/>
          </p:cNvCxnSpPr>
          <p:nvPr/>
        </p:nvCxnSpPr>
        <p:spPr>
          <a:xfrm flipH="1" flipV="1">
            <a:off x="8134063" y="2060848"/>
            <a:ext cx="1595095" cy="99212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BE836E9-989B-010B-4FDA-437432A0B607}"/>
              </a:ext>
            </a:extLst>
          </p:cNvPr>
          <p:cNvCxnSpPr>
            <a:cxnSpLocks/>
          </p:cNvCxnSpPr>
          <p:nvPr/>
        </p:nvCxnSpPr>
        <p:spPr>
          <a:xfrm flipV="1">
            <a:off x="8134063" y="2022355"/>
            <a:ext cx="1667414" cy="103061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42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8D9E2-5699-69CE-CDF0-904594DA43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2C5C4-C904-D4F8-A775-A1415DC80ED5}"/>
              </a:ext>
            </a:extLst>
          </p:cNvPr>
          <p:cNvSpPr/>
          <p:nvPr/>
        </p:nvSpPr>
        <p:spPr bwMode="white">
          <a:xfrm>
            <a:off x="2034285" y="2449076"/>
            <a:ext cx="723809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A7295-F8CE-D146-7397-EE005583F804}"/>
              </a:ext>
            </a:extLst>
          </p:cNvPr>
          <p:cNvSpPr/>
          <p:nvPr/>
        </p:nvSpPr>
        <p:spPr bwMode="white">
          <a:xfrm>
            <a:off x="4577142" y="2449076"/>
            <a:ext cx="723809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0DF54D-B9C7-8120-9DD5-B6218F5BCA93}"/>
              </a:ext>
            </a:extLst>
          </p:cNvPr>
          <p:cNvSpPr/>
          <p:nvPr/>
        </p:nvSpPr>
        <p:spPr bwMode="white">
          <a:xfrm>
            <a:off x="7110476" y="2449076"/>
            <a:ext cx="723809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F2032-AB25-B4C5-DEFA-0C93E6052F26}"/>
              </a:ext>
            </a:extLst>
          </p:cNvPr>
          <p:cNvSpPr/>
          <p:nvPr/>
        </p:nvSpPr>
        <p:spPr bwMode="white">
          <a:xfrm>
            <a:off x="9653333" y="2449076"/>
            <a:ext cx="390476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669AC-E709-8BAA-7796-A74E1C6FFF59}"/>
              </a:ext>
            </a:extLst>
          </p:cNvPr>
          <p:cNvSpPr/>
          <p:nvPr/>
        </p:nvSpPr>
        <p:spPr bwMode="white">
          <a:xfrm>
            <a:off x="5139047" y="2925864"/>
            <a:ext cx="1276190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013AAB-E4A1-17AD-6347-AA2A3FA0AFD2}"/>
              </a:ext>
            </a:extLst>
          </p:cNvPr>
          <p:cNvSpPr/>
          <p:nvPr/>
        </p:nvSpPr>
        <p:spPr bwMode="white">
          <a:xfrm>
            <a:off x="8453333" y="2925864"/>
            <a:ext cx="2961904" cy="31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AF53B1-686C-0B49-77AB-B0D9435B8ABD}"/>
              </a:ext>
            </a:extLst>
          </p:cNvPr>
          <p:cNvSpPr/>
          <p:nvPr/>
        </p:nvSpPr>
        <p:spPr bwMode="white">
          <a:xfrm>
            <a:off x="1215238" y="3374044"/>
            <a:ext cx="333333" cy="33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9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9DE533C6-265C-C8DA-F0BA-06AB3CF0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32" y="894901"/>
            <a:ext cx="10899668" cy="3686227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CCC2602-6508-80F9-B700-9599FB66FD12}"/>
              </a:ext>
            </a:extLst>
          </p:cNvPr>
          <p:cNvCxnSpPr>
            <a:cxnSpLocks/>
          </p:cNvCxnSpPr>
          <p:nvPr/>
        </p:nvCxnSpPr>
        <p:spPr>
          <a:xfrm flipH="1" flipV="1">
            <a:off x="3719736" y="2060848"/>
            <a:ext cx="1944216" cy="72008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F2E1832-B0B6-F465-3F8F-1A293338CA7E}"/>
              </a:ext>
            </a:extLst>
          </p:cNvPr>
          <p:cNvCxnSpPr>
            <a:cxnSpLocks/>
          </p:cNvCxnSpPr>
          <p:nvPr/>
        </p:nvCxnSpPr>
        <p:spPr>
          <a:xfrm flipH="1" flipV="1">
            <a:off x="3560352" y="2900255"/>
            <a:ext cx="2247616" cy="146484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A927008-769B-7FDF-D60F-0723851DEA03}"/>
              </a:ext>
            </a:extLst>
          </p:cNvPr>
          <p:cNvCxnSpPr>
            <a:cxnSpLocks/>
          </p:cNvCxnSpPr>
          <p:nvPr/>
        </p:nvCxnSpPr>
        <p:spPr>
          <a:xfrm flipH="1">
            <a:off x="3071664" y="2060848"/>
            <a:ext cx="2592288" cy="158417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C023090-C30E-F75A-73A5-964788102439}"/>
              </a:ext>
            </a:extLst>
          </p:cNvPr>
          <p:cNvCxnSpPr>
            <a:cxnSpLocks/>
          </p:cNvCxnSpPr>
          <p:nvPr/>
        </p:nvCxnSpPr>
        <p:spPr>
          <a:xfrm flipH="1">
            <a:off x="2927648" y="3620335"/>
            <a:ext cx="2736304" cy="64941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0C47C-346B-CAB6-6F8D-DE389F30D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11593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2024-08-19T13:58:32Z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