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sldIdLst>
    <p:sldId id="324" r:id="rId2"/>
    <p:sldId id="344" r:id="rId3"/>
    <p:sldId id="343" r:id="rId4"/>
    <p:sldId id="342" r:id="rId5"/>
    <p:sldId id="341" r:id="rId6"/>
    <p:sldId id="340" r:id="rId7"/>
    <p:sldId id="339" r:id="rId8"/>
    <p:sldId id="337" r:id="rId9"/>
    <p:sldId id="336" r:id="rId10"/>
    <p:sldId id="334" r:id="rId11"/>
    <p:sldId id="333" r:id="rId12"/>
    <p:sldId id="332" r:id="rId13"/>
    <p:sldId id="331" r:id="rId14"/>
    <p:sldId id="330" r:id="rId15"/>
    <p:sldId id="327" r:id="rId16"/>
    <p:sldId id="326" r:id="rId17"/>
    <p:sldId id="325" r:id="rId18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78E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1542" autoAdjust="0"/>
  </p:normalViewPr>
  <p:slideViewPr>
    <p:cSldViewPr showGuides="1">
      <p:cViewPr varScale="1">
        <p:scale>
          <a:sx n="79" d="100"/>
          <a:sy n="79" d="100"/>
        </p:scale>
        <p:origin x="586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6799A1-9F68-4014-B372-EB885B3FC0B4}" type="datetimeFigureOut">
              <a:rPr lang="zh-CN" altLang="en-US" smtClean="0"/>
              <a:t>2024/8/22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C97E54-8B2B-4321-A6E1-2668D25FA1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51124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C97E54-8B2B-4321-A6E1-2668D25FA1CB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77084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6ED4A6-BA4A-6E47-7385-10472E352EC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556" b="50215"/>
          <a:stretch/>
        </p:blipFill>
        <p:spPr>
          <a:xfrm>
            <a:off x="2696853" y="2564904"/>
            <a:ext cx="6798295" cy="1440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C3134B-8522-FBCB-4750-F8BF9764FB6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52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2C492D-8178-E824-39ED-E49E00D864C3}"/>
              </a:ext>
            </a:extLst>
          </p:cNvPr>
          <p:cNvSpPr/>
          <p:nvPr/>
        </p:nvSpPr>
        <p:spPr bwMode="white">
          <a:xfrm>
            <a:off x="6510476" y="2115329"/>
            <a:ext cx="400000" cy="343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946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142775-4AEA-87A0-1437-D0B651E2966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615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08A743-101F-05A2-79D1-D7DB857F9F65}"/>
              </a:ext>
            </a:extLst>
          </p:cNvPr>
          <p:cNvSpPr/>
          <p:nvPr/>
        </p:nvSpPr>
        <p:spPr bwMode="white">
          <a:xfrm>
            <a:off x="3815238" y="1019107"/>
            <a:ext cx="409523" cy="343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709BA13-C257-CF32-7A3B-47966124B152}"/>
              </a:ext>
            </a:extLst>
          </p:cNvPr>
          <p:cNvSpPr/>
          <p:nvPr/>
        </p:nvSpPr>
        <p:spPr bwMode="white">
          <a:xfrm>
            <a:off x="7586666" y="1019107"/>
            <a:ext cx="400000" cy="343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B583EBD-C460-B641-E4B3-65AAC5F86090}"/>
              </a:ext>
            </a:extLst>
          </p:cNvPr>
          <p:cNvSpPr/>
          <p:nvPr/>
        </p:nvSpPr>
        <p:spPr bwMode="white">
          <a:xfrm>
            <a:off x="3462857" y="2395089"/>
            <a:ext cx="761904" cy="343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0261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95F438-DF8D-7D4B-E387-DE739EB21BB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92696"/>
            <a:ext cx="10800000" cy="30759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255088CE-A5F5-4612-0916-84DBC104018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8101"/>
          <a:stretch/>
        </p:blipFill>
        <p:spPr>
          <a:xfrm>
            <a:off x="703923" y="3768645"/>
            <a:ext cx="10926969" cy="2025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3138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255088CE-A5F5-4612-0916-84DBC104018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1899"/>
          <a:stretch/>
        </p:blipFill>
        <p:spPr>
          <a:xfrm>
            <a:off x="479376" y="2060848"/>
            <a:ext cx="10926969" cy="2808312"/>
          </a:xfrm>
          <a:prstGeom prst="rect">
            <a:avLst/>
          </a:prstGeom>
        </p:spPr>
      </p:pic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DDF45BD2-19C0-2C09-083A-66F5B7BC29F8}"/>
              </a:ext>
            </a:extLst>
          </p:cNvPr>
          <p:cNvCxnSpPr/>
          <p:nvPr/>
        </p:nvCxnSpPr>
        <p:spPr>
          <a:xfrm>
            <a:off x="5663952" y="3861048"/>
            <a:ext cx="5544616" cy="0"/>
          </a:xfrm>
          <a:prstGeom prst="line">
            <a:avLst/>
          </a:prstGeom>
          <a:ln w="19050">
            <a:solidFill>
              <a:srgbClr val="EC078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9B810E8F-88C9-4A4C-990D-32DA5662AC6C}"/>
              </a:ext>
            </a:extLst>
          </p:cNvPr>
          <p:cNvCxnSpPr>
            <a:cxnSpLocks/>
          </p:cNvCxnSpPr>
          <p:nvPr/>
        </p:nvCxnSpPr>
        <p:spPr>
          <a:xfrm>
            <a:off x="1127448" y="4869160"/>
            <a:ext cx="1224136" cy="0"/>
          </a:xfrm>
          <a:prstGeom prst="line">
            <a:avLst/>
          </a:prstGeom>
          <a:ln w="19050">
            <a:solidFill>
              <a:srgbClr val="EC078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34333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3F018B-84A7-1339-28CD-CA1344D8071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7601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9C2087-46AC-DCDB-7619-7D43820C4192}"/>
              </a:ext>
            </a:extLst>
          </p:cNvPr>
          <p:cNvSpPr/>
          <p:nvPr/>
        </p:nvSpPr>
        <p:spPr bwMode="white">
          <a:xfrm>
            <a:off x="3091428" y="1010808"/>
            <a:ext cx="247619" cy="259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23A8A4F-B471-A442-1879-327B755168D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28217"/>
            <a:ext cx="10800000" cy="29529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179E8C9-5034-1BDD-BBA1-44CF44C948DA}"/>
              </a:ext>
            </a:extLst>
          </p:cNvPr>
          <p:cNvSpPr/>
          <p:nvPr/>
        </p:nvSpPr>
        <p:spPr bwMode="white">
          <a:xfrm>
            <a:off x="5034285" y="2533141"/>
            <a:ext cx="400000" cy="352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99A3FD4-1D25-4B37-CE12-2A3B3AE300DA}"/>
              </a:ext>
            </a:extLst>
          </p:cNvPr>
          <p:cNvSpPr/>
          <p:nvPr/>
        </p:nvSpPr>
        <p:spPr bwMode="white">
          <a:xfrm>
            <a:off x="9958095" y="2533141"/>
            <a:ext cx="409523" cy="352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BE49F4D-70B2-A5F2-2E9A-D06A61AC56EF}"/>
              </a:ext>
            </a:extLst>
          </p:cNvPr>
          <p:cNvSpPr/>
          <p:nvPr/>
        </p:nvSpPr>
        <p:spPr bwMode="white">
          <a:xfrm>
            <a:off x="2567619" y="3304708"/>
            <a:ext cx="400000" cy="352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5F421442-C308-F051-772C-21EB7F4D947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0656" y="4579482"/>
            <a:ext cx="10800000" cy="15858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4E243D8-EC4E-2169-7202-E4E9F82E43F5}"/>
              </a:ext>
            </a:extLst>
          </p:cNvPr>
          <p:cNvSpPr/>
          <p:nvPr/>
        </p:nvSpPr>
        <p:spPr bwMode="white">
          <a:xfrm>
            <a:off x="4543513" y="4846970"/>
            <a:ext cx="409523" cy="343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FE9B5C1-DFCD-2C1B-5475-05E178097004}"/>
              </a:ext>
            </a:extLst>
          </p:cNvPr>
          <p:cNvSpPr/>
          <p:nvPr/>
        </p:nvSpPr>
        <p:spPr bwMode="white">
          <a:xfrm>
            <a:off x="6162560" y="4846970"/>
            <a:ext cx="400000" cy="343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8585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EA434B-07BC-D973-1E8B-876721A3573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841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57741F-A2FF-BB21-4E6D-D77CFAFEB2F5}"/>
              </a:ext>
            </a:extLst>
          </p:cNvPr>
          <p:cNvSpPr/>
          <p:nvPr/>
        </p:nvSpPr>
        <p:spPr bwMode="white">
          <a:xfrm>
            <a:off x="7234285" y="2581839"/>
            <a:ext cx="399999" cy="343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E1C8A95-DAF9-4931-B33E-7FDCCDC04DBA}"/>
              </a:ext>
            </a:extLst>
          </p:cNvPr>
          <p:cNvSpPr/>
          <p:nvPr/>
        </p:nvSpPr>
        <p:spPr bwMode="white">
          <a:xfrm>
            <a:off x="1539047" y="3353910"/>
            <a:ext cx="400000" cy="343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3096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EDFCD3-013B-58D4-B79C-EFD7442A846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817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76867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7918F4-1FB7-0B34-EFB1-69CD5C04DDB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628800"/>
            <a:ext cx="10800000" cy="22556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0A2D36A-65DD-FA96-208E-CF7BAD5D3391}"/>
              </a:ext>
            </a:extLst>
          </p:cNvPr>
          <p:cNvSpPr/>
          <p:nvPr/>
        </p:nvSpPr>
        <p:spPr bwMode="white">
          <a:xfrm>
            <a:off x="1851257" y="1714820"/>
            <a:ext cx="9038096" cy="516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D39F959-E7A7-1206-EE5E-5CBD0F83219A}"/>
              </a:ext>
            </a:extLst>
          </p:cNvPr>
          <p:cNvSpPr/>
          <p:nvPr/>
        </p:nvSpPr>
        <p:spPr bwMode="white">
          <a:xfrm>
            <a:off x="886825" y="2479463"/>
            <a:ext cx="10002528" cy="516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8F02A8F-AD31-09CA-3C20-E4FDFCCE6114}"/>
              </a:ext>
            </a:extLst>
          </p:cNvPr>
          <p:cNvSpPr/>
          <p:nvPr/>
        </p:nvSpPr>
        <p:spPr bwMode="white">
          <a:xfrm>
            <a:off x="886825" y="3272779"/>
            <a:ext cx="2664295" cy="516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5485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521B3CC6-745E-BDFB-A885-8FEF0149A88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3414" y="827999"/>
            <a:ext cx="10856586" cy="3463212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E1503AEC-68D2-3E95-FD8A-609E7441919C}"/>
              </a:ext>
            </a:extLst>
          </p:cNvPr>
          <p:cNvSpPr txBox="1"/>
          <p:nvPr/>
        </p:nvSpPr>
        <p:spPr>
          <a:xfrm>
            <a:off x="2351584" y="3060249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EC078E"/>
                </a:solidFill>
              </a:rPr>
              <a:t>√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932B044-98AF-324D-DEA3-25322C7BA726}"/>
              </a:ext>
            </a:extLst>
          </p:cNvPr>
          <p:cNvSpPr txBox="1"/>
          <p:nvPr/>
        </p:nvSpPr>
        <p:spPr>
          <a:xfrm>
            <a:off x="5423624" y="3060249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EC078E"/>
                </a:solidFill>
              </a:rPr>
              <a:t>√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B3AA91A-2314-7B7C-8C54-82EF88F792C4}"/>
              </a:ext>
            </a:extLst>
          </p:cNvPr>
          <p:cNvSpPr txBox="1"/>
          <p:nvPr/>
        </p:nvSpPr>
        <p:spPr>
          <a:xfrm>
            <a:off x="9791808" y="3060249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EC078E"/>
                </a:solidFill>
              </a:rPr>
              <a:t>√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FFB07FCD-B3DD-6D2E-E740-B5E6EC9C5F14}"/>
              </a:ext>
            </a:extLst>
          </p:cNvPr>
          <p:cNvSpPr txBox="1"/>
          <p:nvPr/>
        </p:nvSpPr>
        <p:spPr>
          <a:xfrm>
            <a:off x="2207568" y="3789040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EC078E"/>
                </a:solidFill>
              </a:rPr>
              <a:t>√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40201870-2600-566C-AF05-AD61FFA9FD44}"/>
              </a:ext>
            </a:extLst>
          </p:cNvPr>
          <p:cNvSpPr txBox="1"/>
          <p:nvPr/>
        </p:nvSpPr>
        <p:spPr>
          <a:xfrm>
            <a:off x="5423624" y="3789040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EC078E"/>
                </a:solidFill>
              </a:rPr>
              <a:t>√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2F4FE675-DAC0-0D75-F038-25DCE60FF94E}"/>
              </a:ext>
            </a:extLst>
          </p:cNvPr>
          <p:cNvSpPr txBox="1"/>
          <p:nvPr/>
        </p:nvSpPr>
        <p:spPr>
          <a:xfrm>
            <a:off x="9791808" y="3789040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EC078E"/>
                </a:solidFill>
              </a:rPr>
              <a:t>√</a:t>
            </a:r>
          </a:p>
        </p:txBody>
      </p:sp>
    </p:spTree>
    <p:extLst>
      <p:ext uri="{BB962C8B-B14F-4D97-AF65-F5344CB8AC3E}">
        <p14:creationId xmlns:p14="http://schemas.microsoft.com/office/powerpoint/2010/main" val="1865628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5" grpId="0"/>
      <p:bldP spid="16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756FDF-CF4F-5C45-2C29-0E9ED865C4B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055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1B2E2FE3-B041-6D21-D0DF-8572C4DBBE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2326237"/>
            <a:ext cx="2016224" cy="886739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52BAD00C-B7FA-2475-9C61-6204C004E1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2326237"/>
            <a:ext cx="2016224" cy="886739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A5E48B08-FA4D-8E0D-8D65-3178AEE302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34" y="2326237"/>
            <a:ext cx="2016224" cy="886739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A47B56E6-12A0-EF9B-50B5-D0E9112D1C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8330" y="2326237"/>
            <a:ext cx="2016224" cy="886739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D32B9401-5BE7-252C-FD81-1DA93FB6F4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3824065"/>
            <a:ext cx="2016224" cy="886739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536C3853-B03E-6373-675B-EBB3DE2696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3824065"/>
            <a:ext cx="2016224" cy="886739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3E34F6CD-64AB-9C58-B36D-583C78668B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34" y="3838405"/>
            <a:ext cx="2016224" cy="886739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88BE4B76-7E4F-74F5-1877-08FA8A3696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8330" y="3824065"/>
            <a:ext cx="2016224" cy="886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3091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D2ADC8-1331-1DEA-7E33-B775A8050EA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622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0C42FD-4ED7-134B-2D23-A97AEA26DA3B}"/>
              </a:ext>
            </a:extLst>
          </p:cNvPr>
          <p:cNvSpPr/>
          <p:nvPr/>
        </p:nvSpPr>
        <p:spPr bwMode="white">
          <a:xfrm>
            <a:off x="8596190" y="2707341"/>
            <a:ext cx="304761" cy="295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F9DEB6B-9718-8EE8-3980-71400BE79E9F}"/>
              </a:ext>
            </a:extLst>
          </p:cNvPr>
          <p:cNvSpPr/>
          <p:nvPr/>
        </p:nvSpPr>
        <p:spPr bwMode="white">
          <a:xfrm>
            <a:off x="10348571" y="2697801"/>
            <a:ext cx="295237" cy="314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2F29F20-75DF-3CAB-BD7D-A68E98E69146}"/>
              </a:ext>
            </a:extLst>
          </p:cNvPr>
          <p:cNvSpPr/>
          <p:nvPr/>
        </p:nvSpPr>
        <p:spPr bwMode="white">
          <a:xfrm>
            <a:off x="6291428" y="3422826"/>
            <a:ext cx="333333" cy="24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0E79669-363D-094D-37DF-0F920CCB72EF}"/>
              </a:ext>
            </a:extLst>
          </p:cNvPr>
          <p:cNvSpPr/>
          <p:nvPr/>
        </p:nvSpPr>
        <p:spPr bwMode="white">
          <a:xfrm>
            <a:off x="8005714" y="3394207"/>
            <a:ext cx="371427" cy="305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2724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54E7CCEF-62DF-E581-16AD-C7CE9BAF8C1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110"/>
          <a:stretch/>
        </p:blipFill>
        <p:spPr>
          <a:xfrm>
            <a:off x="551383" y="836712"/>
            <a:ext cx="10968617" cy="3679794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359F2451-A850-C5F5-781D-AA3A60AE32F9}"/>
              </a:ext>
            </a:extLst>
          </p:cNvPr>
          <p:cNvSpPr txBox="1"/>
          <p:nvPr/>
        </p:nvSpPr>
        <p:spPr>
          <a:xfrm>
            <a:off x="2351584" y="2052137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EC078E"/>
                </a:solidFill>
              </a:rPr>
              <a:t>√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B94BB8F-74AA-8A2B-7845-BA425DF0DFF8}"/>
              </a:ext>
            </a:extLst>
          </p:cNvPr>
          <p:cNvSpPr txBox="1"/>
          <p:nvPr/>
        </p:nvSpPr>
        <p:spPr>
          <a:xfrm>
            <a:off x="9408368" y="2780928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EC078E"/>
                </a:solidFill>
              </a:rPr>
              <a:t>√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33877FC-4BE0-357F-C29E-071E6A907665}"/>
              </a:ext>
            </a:extLst>
          </p:cNvPr>
          <p:cNvSpPr txBox="1"/>
          <p:nvPr/>
        </p:nvSpPr>
        <p:spPr>
          <a:xfrm>
            <a:off x="6312024" y="3420289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EC078E"/>
                </a:solidFill>
              </a:rPr>
              <a:t>√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0449F8C2-70AB-83F2-1896-4B28160C5B5E}"/>
              </a:ext>
            </a:extLst>
          </p:cNvPr>
          <p:cNvSpPr txBox="1"/>
          <p:nvPr/>
        </p:nvSpPr>
        <p:spPr>
          <a:xfrm>
            <a:off x="8411956" y="3420289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EC078E"/>
                </a:solidFill>
              </a:rPr>
              <a:t>√</a:t>
            </a:r>
          </a:p>
        </p:txBody>
      </p:sp>
    </p:spTree>
    <p:extLst>
      <p:ext uri="{BB962C8B-B14F-4D97-AF65-F5344CB8AC3E}">
        <p14:creationId xmlns:p14="http://schemas.microsoft.com/office/powerpoint/2010/main" val="842295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58603C-7051-CFE1-AB9C-E11900A5300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356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ACDE77-95CE-C688-1EEA-3018EC8F07EC}"/>
              </a:ext>
            </a:extLst>
          </p:cNvPr>
          <p:cNvSpPr/>
          <p:nvPr/>
        </p:nvSpPr>
        <p:spPr bwMode="white">
          <a:xfrm>
            <a:off x="2148571" y="2810355"/>
            <a:ext cx="733333" cy="314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23E5803-907D-52D1-0FDB-DBF84D3EB47F}"/>
              </a:ext>
            </a:extLst>
          </p:cNvPr>
          <p:cNvSpPr/>
          <p:nvPr/>
        </p:nvSpPr>
        <p:spPr bwMode="white">
          <a:xfrm>
            <a:off x="3967619" y="2819886"/>
            <a:ext cx="676190" cy="295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05AECEE-B2A6-32A0-23CE-3FA069ED0C4D}"/>
              </a:ext>
            </a:extLst>
          </p:cNvPr>
          <p:cNvSpPr/>
          <p:nvPr/>
        </p:nvSpPr>
        <p:spPr bwMode="white">
          <a:xfrm>
            <a:off x="7758095" y="2810355"/>
            <a:ext cx="657142" cy="333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75D7454-B09C-CB2B-CA82-70C6E45F32CC}"/>
              </a:ext>
            </a:extLst>
          </p:cNvPr>
          <p:cNvSpPr/>
          <p:nvPr/>
        </p:nvSpPr>
        <p:spPr bwMode="white">
          <a:xfrm>
            <a:off x="9520000" y="2810355"/>
            <a:ext cx="628571" cy="333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EB4D04-601A-2C00-3AEA-30725E8009A3}"/>
              </a:ext>
            </a:extLst>
          </p:cNvPr>
          <p:cNvSpPr/>
          <p:nvPr/>
        </p:nvSpPr>
        <p:spPr bwMode="white">
          <a:xfrm>
            <a:off x="2167619" y="3572800"/>
            <a:ext cx="666666" cy="295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59AD50A-3920-6672-E056-96BF64720A73}"/>
              </a:ext>
            </a:extLst>
          </p:cNvPr>
          <p:cNvSpPr/>
          <p:nvPr/>
        </p:nvSpPr>
        <p:spPr bwMode="white">
          <a:xfrm>
            <a:off x="3948571" y="3572800"/>
            <a:ext cx="685714" cy="304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5DD6934-F169-C207-624F-6D871B995E07}"/>
              </a:ext>
            </a:extLst>
          </p:cNvPr>
          <p:cNvSpPr/>
          <p:nvPr/>
        </p:nvSpPr>
        <p:spPr bwMode="white">
          <a:xfrm>
            <a:off x="7710476" y="3582331"/>
            <a:ext cx="666666" cy="295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F641888-42CD-9ED5-F49B-3B16C2116FD5}"/>
              </a:ext>
            </a:extLst>
          </p:cNvPr>
          <p:cNvSpPr/>
          <p:nvPr/>
        </p:nvSpPr>
        <p:spPr bwMode="white">
          <a:xfrm>
            <a:off x="9510476" y="3572800"/>
            <a:ext cx="657142" cy="304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0925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397186-13C3-E09E-BC4E-FB9173CF976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1428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E739D7FF-1CFF-3892-528A-57B1E0454A1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01337" y="1700808"/>
            <a:ext cx="6789326" cy="4752528"/>
          </a:xfrm>
          <a:prstGeom prst="rect">
            <a:avLst/>
          </a:prstGeom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3F1580E4-6F3B-5351-E874-980911E0CC24}"/>
              </a:ext>
            </a:extLst>
          </p:cNvPr>
          <p:cNvCxnSpPr>
            <a:cxnSpLocks/>
          </p:cNvCxnSpPr>
          <p:nvPr/>
        </p:nvCxnSpPr>
        <p:spPr>
          <a:xfrm flipH="1" flipV="1">
            <a:off x="3745320" y="2425150"/>
            <a:ext cx="4006864" cy="3452122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C2AC5967-9464-5BB2-20B7-744B02BBBD62}"/>
              </a:ext>
            </a:extLst>
          </p:cNvPr>
          <p:cNvCxnSpPr>
            <a:cxnSpLocks/>
          </p:cNvCxnSpPr>
          <p:nvPr/>
        </p:nvCxnSpPr>
        <p:spPr>
          <a:xfrm flipV="1">
            <a:off x="4138041" y="2425150"/>
            <a:ext cx="3614143" cy="1245531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C6F7F930-709D-4942-FDFB-43DBFA551C95}"/>
              </a:ext>
            </a:extLst>
          </p:cNvPr>
          <p:cNvCxnSpPr>
            <a:cxnSpLocks/>
          </p:cNvCxnSpPr>
          <p:nvPr/>
        </p:nvCxnSpPr>
        <p:spPr>
          <a:xfrm flipV="1">
            <a:off x="3935760" y="3589345"/>
            <a:ext cx="3816424" cy="1181045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F09FC603-5CA3-39A5-D691-4F5A17E8FA3A}"/>
              </a:ext>
            </a:extLst>
          </p:cNvPr>
          <p:cNvCxnSpPr>
            <a:cxnSpLocks/>
          </p:cNvCxnSpPr>
          <p:nvPr/>
        </p:nvCxnSpPr>
        <p:spPr>
          <a:xfrm flipV="1">
            <a:off x="3745320" y="4770390"/>
            <a:ext cx="4006864" cy="1287337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59158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101769-4B2A-2139-61DD-37BBE484CF5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87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60108C-6AEC-ECB3-AD73-903CBA033AA3}"/>
              </a:ext>
            </a:extLst>
          </p:cNvPr>
          <p:cNvSpPr/>
          <p:nvPr/>
        </p:nvSpPr>
        <p:spPr bwMode="white">
          <a:xfrm>
            <a:off x="2777142" y="2847975"/>
            <a:ext cx="1447619" cy="333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728C94D-D115-2B6A-5495-59F9EA8D3637}"/>
              </a:ext>
            </a:extLst>
          </p:cNvPr>
          <p:cNvSpPr/>
          <p:nvPr/>
        </p:nvSpPr>
        <p:spPr bwMode="white">
          <a:xfrm>
            <a:off x="5310476" y="2838447"/>
            <a:ext cx="2495238" cy="343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1263018-9F2F-391D-0B5F-BB6CCFEAE1CE}"/>
              </a:ext>
            </a:extLst>
          </p:cNvPr>
          <p:cNvSpPr/>
          <p:nvPr/>
        </p:nvSpPr>
        <p:spPr bwMode="white">
          <a:xfrm>
            <a:off x="2081904" y="4343902"/>
            <a:ext cx="1066666" cy="333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F06FE41-2DEE-4A37-8F50-5C29EE307078}"/>
              </a:ext>
            </a:extLst>
          </p:cNvPr>
          <p:cNvSpPr/>
          <p:nvPr/>
        </p:nvSpPr>
        <p:spPr bwMode="white">
          <a:xfrm>
            <a:off x="4577142" y="4353430"/>
            <a:ext cx="1019047" cy="323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2179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06CDD0-82CC-7DD1-1DCA-7C06DECAFC3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681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621D210E-EB3A-F157-BB6D-62FDCFE859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08156" y="2060848"/>
            <a:ext cx="816236" cy="936104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6DD09946-0F3A-DBCE-7BA0-192710B6B20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75920" y="2065432"/>
            <a:ext cx="1597844" cy="931520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886AF803-1A09-F721-DC2A-22541920BB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99444" y="2060848"/>
            <a:ext cx="816236" cy="936104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8EB07772-80FA-4EAC-7551-5F4E125A41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0496" y="2060848"/>
            <a:ext cx="816236" cy="936104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BDA1A5FB-5E80-31A6-32CB-25D5808E840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63480" y="2060207"/>
            <a:ext cx="840432" cy="874847"/>
          </a:xfrm>
          <a:prstGeom prst="rect">
            <a:avLst/>
          </a:prstGeom>
        </p:spPr>
      </p:pic>
      <p:pic>
        <p:nvPicPr>
          <p:cNvPr id="23" name="img_16777215">
            <a:extLst>
              <a:ext uri="{FF2B5EF4-FFF2-40B4-BE49-F238E27FC236}">
                <a16:creationId xmlns:a16="http://schemas.microsoft.com/office/drawing/2014/main" id="{108A5FC4-2E00-7CFF-6001-BD190504FEA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2664" y="3789040"/>
            <a:ext cx="10800000" cy="17225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3DA1B019-C3A1-99F4-3A92-8FFBCB1A17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9524" y="3962807"/>
            <a:ext cx="816236" cy="936104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E17420F0-3866-294A-C5EC-446B303E42B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35760" y="3949486"/>
            <a:ext cx="864096" cy="936104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5A950DBB-8F6C-7006-9DC0-9BB4F3D021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32" y="3962807"/>
            <a:ext cx="816236" cy="936104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2C87EFE9-241E-2DFB-D0A3-E3CEC8ABAE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11906" y="3962807"/>
            <a:ext cx="816236" cy="936104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13B16FD8-EDBC-B348-54B8-EDC35CA678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60084" y="3962807"/>
            <a:ext cx="816236" cy="936104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id="{AEE7F726-574D-8718-5A32-89AAE3BB03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32292" y="3962807"/>
            <a:ext cx="816236" cy="936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1302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79</TotalTime>
  <Words>11</Words>
  <Application>Microsoft Office PowerPoint</Application>
  <PresentationFormat>宽屏</PresentationFormat>
  <Paragraphs>11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2024-08-22T08:44:49Z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