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4" r:id="rId2"/>
    <p:sldId id="346" r:id="rId3"/>
    <p:sldId id="345" r:id="rId4"/>
    <p:sldId id="344" r:id="rId5"/>
    <p:sldId id="343" r:id="rId6"/>
    <p:sldId id="342" r:id="rId7"/>
    <p:sldId id="340" r:id="rId8"/>
    <p:sldId id="339" r:id="rId9"/>
    <p:sldId id="337" r:id="rId10"/>
    <p:sldId id="336" r:id="rId11"/>
    <p:sldId id="334" r:id="rId12"/>
    <p:sldId id="332" r:id="rId13"/>
    <p:sldId id="331" r:id="rId14"/>
    <p:sldId id="329" r:id="rId15"/>
    <p:sldId id="327" r:id="rId16"/>
    <p:sldId id="32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66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78E"/>
    <a:srgbClr val="ED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2224" autoAdjust="0"/>
  </p:normalViewPr>
  <p:slideViewPr>
    <p:cSldViewPr showGuides="1">
      <p:cViewPr varScale="1">
        <p:scale>
          <a:sx n="80" d="100"/>
          <a:sy n="80" d="100"/>
        </p:scale>
        <p:origin x="518" y="48"/>
      </p:cViewPr>
      <p:guideLst>
        <p:guide orient="horz" pos="2160"/>
        <p:guide pos="66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CD42F-7E0F-402E-915B-4067B41A75A6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63A6A-4BFB-49EE-8F5D-32C7FF41A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95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63A6A-4BFB-49EE-8F5D-32C7FF41A5D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08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63A6A-4BFB-49EE-8F5D-32C7FF41A5D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59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377B6-5C14-8859-69CC-BAE6826A8A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7" b="57980"/>
          <a:stretch/>
        </p:blipFill>
        <p:spPr>
          <a:xfrm>
            <a:off x="1972017" y="2672916"/>
            <a:ext cx="8247967" cy="15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A419BC-7C93-104D-D7DE-402781E496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2784C1-8C40-21FF-5259-A9B4BC48903E}"/>
              </a:ext>
            </a:extLst>
          </p:cNvPr>
          <p:cNvSpPr/>
          <p:nvPr/>
        </p:nvSpPr>
        <p:spPr bwMode="white">
          <a:xfrm>
            <a:off x="5291428" y="1973524"/>
            <a:ext cx="685714" cy="2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DCD602-E837-0161-EA05-1043DDC2C2E4}"/>
              </a:ext>
            </a:extLst>
          </p:cNvPr>
          <p:cNvSpPr/>
          <p:nvPr/>
        </p:nvSpPr>
        <p:spPr bwMode="white">
          <a:xfrm>
            <a:off x="3329523" y="2584472"/>
            <a:ext cx="352380" cy="25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9C5300-7805-B98A-0B1F-DFDD36ED8D09}"/>
              </a:ext>
            </a:extLst>
          </p:cNvPr>
          <p:cNvSpPr/>
          <p:nvPr/>
        </p:nvSpPr>
        <p:spPr bwMode="white">
          <a:xfrm>
            <a:off x="5624761" y="2574926"/>
            <a:ext cx="380952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90B6DF-A29F-DB7B-A776-A11A2D3066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3030898"/>
            <a:ext cx="10800000" cy="1982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2987AE-E9D5-3CD8-226B-27616620974D}"/>
              </a:ext>
            </a:extLst>
          </p:cNvPr>
          <p:cNvSpPr/>
          <p:nvPr/>
        </p:nvSpPr>
        <p:spPr bwMode="white">
          <a:xfrm>
            <a:off x="3320283" y="3211971"/>
            <a:ext cx="714285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DF9401-D2CA-C586-9A7A-43964540C4A9}"/>
              </a:ext>
            </a:extLst>
          </p:cNvPr>
          <p:cNvSpPr/>
          <p:nvPr/>
        </p:nvSpPr>
        <p:spPr bwMode="white">
          <a:xfrm>
            <a:off x="6958378" y="3221501"/>
            <a:ext cx="676190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F65E9C-A559-AFC3-6315-80A8080AE31A}"/>
              </a:ext>
            </a:extLst>
          </p:cNvPr>
          <p:cNvSpPr/>
          <p:nvPr/>
        </p:nvSpPr>
        <p:spPr bwMode="white">
          <a:xfrm>
            <a:off x="2196472" y="3687684"/>
            <a:ext cx="323810" cy="47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E47D7C-A693-803B-969F-BE74CC864F5D}"/>
              </a:ext>
            </a:extLst>
          </p:cNvPr>
          <p:cNvSpPr/>
          <p:nvPr/>
        </p:nvSpPr>
        <p:spPr bwMode="white">
          <a:xfrm>
            <a:off x="3977425" y="3907675"/>
            <a:ext cx="323809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7109D5-3AA0-A64C-D48B-E4E26E421FA8}"/>
              </a:ext>
            </a:extLst>
          </p:cNvPr>
          <p:cNvSpPr/>
          <p:nvPr/>
        </p:nvSpPr>
        <p:spPr bwMode="white">
          <a:xfrm>
            <a:off x="4577425" y="4407763"/>
            <a:ext cx="723809" cy="41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19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4A99D-3DF2-5FF7-A796-4E4B50B5FA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232B05-BB90-6EE4-748E-148E58973F88}"/>
              </a:ext>
            </a:extLst>
          </p:cNvPr>
          <p:cNvSpPr/>
          <p:nvPr/>
        </p:nvSpPr>
        <p:spPr bwMode="white">
          <a:xfrm>
            <a:off x="5977142" y="1972825"/>
            <a:ext cx="409523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210531-8C6F-4C75-40DE-23909CF52B20}"/>
              </a:ext>
            </a:extLst>
          </p:cNvPr>
          <p:cNvSpPr/>
          <p:nvPr/>
        </p:nvSpPr>
        <p:spPr bwMode="white">
          <a:xfrm>
            <a:off x="6539047" y="2640640"/>
            <a:ext cx="400001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1DF1DC-D0DC-3857-F978-B849DB520C11}"/>
              </a:ext>
            </a:extLst>
          </p:cNvPr>
          <p:cNvSpPr/>
          <p:nvPr/>
        </p:nvSpPr>
        <p:spPr bwMode="white">
          <a:xfrm>
            <a:off x="4272380" y="3298916"/>
            <a:ext cx="400000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92495C-FF58-54D7-531D-E6A00460DE62}"/>
              </a:ext>
            </a:extLst>
          </p:cNvPr>
          <p:cNvSpPr/>
          <p:nvPr/>
        </p:nvSpPr>
        <p:spPr bwMode="white">
          <a:xfrm>
            <a:off x="5167619" y="3957191"/>
            <a:ext cx="400000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64D3F5F-E4E1-63C5-7441-85C292CE1A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4441829"/>
            <a:ext cx="10800000" cy="1435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771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DB8E9-ABD2-624B-A04C-E32A8EA1A2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6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99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DEA50-1453-3FAC-FDD2-CE3E703981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9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53BB478-7BCA-00DE-FBF4-F7BF94993B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97704"/>
            <a:ext cx="10800000" cy="1763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380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C24A8-7AF4-E12C-95E4-976B228520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5D48780-ED19-6715-6D66-14E3815973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00"/>
          <a:stretch/>
        </p:blipFill>
        <p:spPr>
          <a:xfrm>
            <a:off x="720000" y="2817728"/>
            <a:ext cx="10800000" cy="697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C88DB-4790-24D0-50FE-200F819C1432}"/>
              </a:ext>
            </a:extLst>
          </p:cNvPr>
          <p:cNvSpPr/>
          <p:nvPr/>
        </p:nvSpPr>
        <p:spPr bwMode="white">
          <a:xfrm>
            <a:off x="2920000" y="2970228"/>
            <a:ext cx="247619" cy="25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DB150-7014-C0E3-77EE-A0B33344CC4C}"/>
              </a:ext>
            </a:extLst>
          </p:cNvPr>
          <p:cNvSpPr/>
          <p:nvPr/>
        </p:nvSpPr>
        <p:spPr bwMode="white">
          <a:xfrm>
            <a:off x="7567619" y="2970228"/>
            <a:ext cx="247619" cy="25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69798B8-E044-F7DA-B473-11683AAA67E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010" y="3515296"/>
            <a:ext cx="9854470" cy="236197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ABD3D84-DA1E-EBF6-2A08-BD39030BCF1A}"/>
              </a:ext>
            </a:extLst>
          </p:cNvPr>
          <p:cNvCxnSpPr>
            <a:cxnSpLocks/>
          </p:cNvCxnSpPr>
          <p:nvPr/>
        </p:nvCxnSpPr>
        <p:spPr>
          <a:xfrm flipH="1" flipV="1">
            <a:off x="1631504" y="4616607"/>
            <a:ext cx="2448272" cy="80610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A72FD0B-A5AB-EA61-C72D-CE6D24904DF6}"/>
              </a:ext>
            </a:extLst>
          </p:cNvPr>
          <p:cNvCxnSpPr>
            <a:cxnSpLocks/>
          </p:cNvCxnSpPr>
          <p:nvPr/>
        </p:nvCxnSpPr>
        <p:spPr>
          <a:xfrm flipV="1">
            <a:off x="1556908" y="4616607"/>
            <a:ext cx="2522868" cy="88734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0EB4D61-33E4-E321-AF11-F6ED526DC1C0}"/>
              </a:ext>
            </a:extLst>
          </p:cNvPr>
          <p:cNvCxnSpPr>
            <a:cxnSpLocks/>
          </p:cNvCxnSpPr>
          <p:nvPr/>
        </p:nvCxnSpPr>
        <p:spPr>
          <a:xfrm flipH="1" flipV="1">
            <a:off x="6591102" y="4616607"/>
            <a:ext cx="2448272" cy="80610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C8B818D-DAF1-A5CA-2847-F1239C0B03A5}"/>
              </a:ext>
            </a:extLst>
          </p:cNvPr>
          <p:cNvCxnSpPr>
            <a:cxnSpLocks/>
          </p:cNvCxnSpPr>
          <p:nvPr/>
        </p:nvCxnSpPr>
        <p:spPr>
          <a:xfrm flipV="1">
            <a:off x="6591102" y="4616607"/>
            <a:ext cx="2448272" cy="88734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032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240A0-3AF3-CFD0-269D-F346577D8C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3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11964B-5665-25AF-D6D2-A6FC0F86A6E4}"/>
              </a:ext>
            </a:extLst>
          </p:cNvPr>
          <p:cNvSpPr/>
          <p:nvPr/>
        </p:nvSpPr>
        <p:spPr bwMode="white">
          <a:xfrm>
            <a:off x="5796190" y="1009175"/>
            <a:ext cx="400000" cy="34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03D916-AA6C-96E6-4780-F422B9410D12}"/>
              </a:ext>
            </a:extLst>
          </p:cNvPr>
          <p:cNvSpPr/>
          <p:nvPr/>
        </p:nvSpPr>
        <p:spPr bwMode="white">
          <a:xfrm>
            <a:off x="4758095" y="4155927"/>
            <a:ext cx="1085714" cy="34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34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41B58-A2A6-E796-6F59-0FA196A486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10200536" cy="329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9F42D0-FE30-E191-D1A3-A03896A452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04" y="4600484"/>
            <a:ext cx="10800000" cy="192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0ED7B7-9622-65F4-81DF-CDB1D2915631}"/>
              </a:ext>
            </a:extLst>
          </p:cNvPr>
          <p:cNvSpPr/>
          <p:nvPr/>
        </p:nvSpPr>
        <p:spPr bwMode="white">
          <a:xfrm>
            <a:off x="1548361" y="4702790"/>
            <a:ext cx="9169647" cy="48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83366D-6952-80BF-FC5E-D2E8381482CF}"/>
              </a:ext>
            </a:extLst>
          </p:cNvPr>
          <p:cNvSpPr/>
          <p:nvPr/>
        </p:nvSpPr>
        <p:spPr bwMode="white">
          <a:xfrm>
            <a:off x="767408" y="5417465"/>
            <a:ext cx="9806584" cy="39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1C3F6-2A0E-58F0-CFDA-2725C5D6FD9A}"/>
              </a:ext>
            </a:extLst>
          </p:cNvPr>
          <p:cNvSpPr/>
          <p:nvPr/>
        </p:nvSpPr>
        <p:spPr bwMode="white">
          <a:xfrm>
            <a:off x="767408" y="6067952"/>
            <a:ext cx="3438095" cy="352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73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1A7E33E-C296-9CCC-031E-9155BEC46F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18205"/>
            <a:ext cx="9961763" cy="448405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9EA342A-D0FC-9BDA-7AA3-89D2A53FE5B2}"/>
              </a:ext>
            </a:extLst>
          </p:cNvPr>
          <p:cNvCxnSpPr>
            <a:cxnSpLocks/>
          </p:cNvCxnSpPr>
          <p:nvPr/>
        </p:nvCxnSpPr>
        <p:spPr>
          <a:xfrm flipH="1" flipV="1">
            <a:off x="1898696" y="3059001"/>
            <a:ext cx="4701360" cy="166614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920B19E-F423-F892-F0D6-BEC2D66A92C3}"/>
              </a:ext>
            </a:extLst>
          </p:cNvPr>
          <p:cNvCxnSpPr>
            <a:cxnSpLocks/>
          </p:cNvCxnSpPr>
          <p:nvPr/>
        </p:nvCxnSpPr>
        <p:spPr>
          <a:xfrm flipV="1">
            <a:off x="1847528" y="3109818"/>
            <a:ext cx="3221421" cy="161532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D3B6E4A-F255-08E9-D924-BB574EE66A22}"/>
              </a:ext>
            </a:extLst>
          </p:cNvPr>
          <p:cNvCxnSpPr>
            <a:cxnSpLocks/>
          </p:cNvCxnSpPr>
          <p:nvPr/>
        </p:nvCxnSpPr>
        <p:spPr>
          <a:xfrm flipH="1" flipV="1">
            <a:off x="7706710" y="3109818"/>
            <a:ext cx="1701658" cy="161532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B33F232-0319-B4E8-1A5B-04E45817D07B}"/>
              </a:ext>
            </a:extLst>
          </p:cNvPr>
          <p:cNvCxnSpPr>
            <a:cxnSpLocks/>
          </p:cNvCxnSpPr>
          <p:nvPr/>
        </p:nvCxnSpPr>
        <p:spPr>
          <a:xfrm flipV="1">
            <a:off x="4249376" y="3109818"/>
            <a:ext cx="5304450" cy="164647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051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DA4FC805-B233-2BEF-A948-5B32B36556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3" y="841620"/>
            <a:ext cx="10735229" cy="323545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67CB279-7863-7ACC-4E97-5D0559EAEE6D}"/>
              </a:ext>
            </a:extLst>
          </p:cNvPr>
          <p:cNvSpPr txBox="1"/>
          <p:nvPr/>
        </p:nvSpPr>
        <p:spPr>
          <a:xfrm>
            <a:off x="4475322" y="2156506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C5AD0EE-7F04-CE53-B73F-4871CA85FF81}"/>
              </a:ext>
            </a:extLst>
          </p:cNvPr>
          <p:cNvSpPr txBox="1"/>
          <p:nvPr/>
        </p:nvSpPr>
        <p:spPr>
          <a:xfrm>
            <a:off x="6672064" y="2156506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DC1FE0-A78F-5133-0FDB-CDA8E6886CFC}"/>
              </a:ext>
            </a:extLst>
          </p:cNvPr>
          <p:cNvSpPr txBox="1"/>
          <p:nvPr/>
        </p:nvSpPr>
        <p:spPr>
          <a:xfrm>
            <a:off x="3287688" y="2913812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5217AAD-37D0-2954-9585-CEBDF9919972}"/>
              </a:ext>
            </a:extLst>
          </p:cNvPr>
          <p:cNvSpPr txBox="1"/>
          <p:nvPr/>
        </p:nvSpPr>
        <p:spPr>
          <a:xfrm>
            <a:off x="6672064" y="2913812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9D814BC-AE13-912E-27AA-198A85416D5A}"/>
              </a:ext>
            </a:extLst>
          </p:cNvPr>
          <p:cNvSpPr txBox="1"/>
          <p:nvPr/>
        </p:nvSpPr>
        <p:spPr>
          <a:xfrm>
            <a:off x="4014826" y="3645024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AF4C9A3-7295-CB13-378F-B8439CCE9E78}"/>
              </a:ext>
            </a:extLst>
          </p:cNvPr>
          <p:cNvSpPr txBox="1"/>
          <p:nvPr/>
        </p:nvSpPr>
        <p:spPr>
          <a:xfrm>
            <a:off x="7831250" y="3645024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92010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CE22F-4F37-35EA-D74F-34C3A9667E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8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0649491D-9DE0-04AF-5EE8-3F2008DE02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0582" y="2381248"/>
            <a:ext cx="1800199" cy="83172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4681923-424F-2879-A330-BBD7656BA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3969060"/>
            <a:ext cx="1800200" cy="90010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8410DF18-9749-B9BF-AC10-D19F67FC70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56" y="2408120"/>
            <a:ext cx="1800200" cy="80485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601D50B9-172F-B563-12F4-AE4DCAF66B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3969060"/>
            <a:ext cx="1800200" cy="90010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9AD0124D-6CA9-BA62-675C-A064D4E1B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3969060"/>
            <a:ext cx="1800200" cy="90010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B5E1F40F-ED1E-F2D5-84C2-53762E3222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328" y="3969060"/>
            <a:ext cx="1800200" cy="90010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8C37E585-DCD1-DD50-E169-04688786BD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3752" y="2408120"/>
            <a:ext cx="1800200" cy="804856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BD9327E6-597F-B40D-EA7E-FB7C5B946D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7392" y="2408120"/>
            <a:ext cx="1800200" cy="80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73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A94FA-5F35-B7CB-9D38-80469A2264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95C2C-6158-5F74-D922-41CE696C4C12}"/>
              </a:ext>
            </a:extLst>
          </p:cNvPr>
          <p:cNvSpPr/>
          <p:nvPr/>
        </p:nvSpPr>
        <p:spPr bwMode="white">
          <a:xfrm>
            <a:off x="2120000" y="2105219"/>
            <a:ext cx="714285" cy="33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5E6FCB-EF48-DE4C-FF6C-E5499B816323}"/>
              </a:ext>
            </a:extLst>
          </p:cNvPr>
          <p:cNvSpPr/>
          <p:nvPr/>
        </p:nvSpPr>
        <p:spPr bwMode="white">
          <a:xfrm>
            <a:off x="4777142" y="2133813"/>
            <a:ext cx="676190" cy="2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509135-1A7E-EA88-D033-9ED2C237661E}"/>
              </a:ext>
            </a:extLst>
          </p:cNvPr>
          <p:cNvSpPr/>
          <p:nvPr/>
        </p:nvSpPr>
        <p:spPr bwMode="white">
          <a:xfrm>
            <a:off x="7434285" y="2105219"/>
            <a:ext cx="704761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EF5A91-E32F-9858-949A-E74ABED6EEBC}"/>
              </a:ext>
            </a:extLst>
          </p:cNvPr>
          <p:cNvSpPr/>
          <p:nvPr/>
        </p:nvSpPr>
        <p:spPr bwMode="white">
          <a:xfrm>
            <a:off x="10072380" y="2105219"/>
            <a:ext cx="714285" cy="33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8FF2EA-9D6D-35CE-BFBF-B8474F8EEEDE}"/>
              </a:ext>
            </a:extLst>
          </p:cNvPr>
          <p:cNvSpPr/>
          <p:nvPr/>
        </p:nvSpPr>
        <p:spPr bwMode="white">
          <a:xfrm>
            <a:off x="2120000" y="2791486"/>
            <a:ext cx="685714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D9516B-8126-25DF-575F-D863372CA53E}"/>
              </a:ext>
            </a:extLst>
          </p:cNvPr>
          <p:cNvSpPr/>
          <p:nvPr/>
        </p:nvSpPr>
        <p:spPr bwMode="white">
          <a:xfrm>
            <a:off x="4758095" y="2791486"/>
            <a:ext cx="704761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FE9CD6-4E0A-190B-2781-1FABCEA602C6}"/>
              </a:ext>
            </a:extLst>
          </p:cNvPr>
          <p:cNvSpPr/>
          <p:nvPr/>
        </p:nvSpPr>
        <p:spPr bwMode="white">
          <a:xfrm>
            <a:off x="7424761" y="2810549"/>
            <a:ext cx="695238" cy="26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61C90D-6D70-AAF9-C154-ABCF3B8B2B41}"/>
              </a:ext>
            </a:extLst>
          </p:cNvPr>
          <p:cNvSpPr/>
          <p:nvPr/>
        </p:nvSpPr>
        <p:spPr bwMode="white">
          <a:xfrm>
            <a:off x="10062857" y="2791486"/>
            <a:ext cx="723809" cy="33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85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8C392-B106-B0B0-FA38-1AD2FAC317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6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B4B2F-9247-35FE-C3A6-898AFD195ED2}"/>
              </a:ext>
            </a:extLst>
          </p:cNvPr>
          <p:cNvSpPr/>
          <p:nvPr/>
        </p:nvSpPr>
        <p:spPr bwMode="white">
          <a:xfrm>
            <a:off x="5215238" y="2639839"/>
            <a:ext cx="400000" cy="34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65638E-1931-8867-10AC-6E8DBAC433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3212976"/>
            <a:ext cx="10800000" cy="2747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0D5A38-EDC1-45B6-FDAE-38EAEF513259}"/>
              </a:ext>
            </a:extLst>
          </p:cNvPr>
          <p:cNvSpPr/>
          <p:nvPr/>
        </p:nvSpPr>
        <p:spPr bwMode="white">
          <a:xfrm>
            <a:off x="2044092" y="3375175"/>
            <a:ext cx="400000" cy="3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D524BC-AE83-781D-C1C2-FE7A34B5B28D}"/>
              </a:ext>
            </a:extLst>
          </p:cNvPr>
          <p:cNvSpPr/>
          <p:nvPr/>
        </p:nvSpPr>
        <p:spPr bwMode="white">
          <a:xfrm>
            <a:off x="5501235" y="3375175"/>
            <a:ext cx="409523" cy="3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9F7C6E-D853-0E68-C171-BF4EEAF06AA2}"/>
              </a:ext>
            </a:extLst>
          </p:cNvPr>
          <p:cNvSpPr/>
          <p:nvPr/>
        </p:nvSpPr>
        <p:spPr bwMode="white">
          <a:xfrm>
            <a:off x="8244092" y="3375175"/>
            <a:ext cx="409523" cy="3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1291C3-8374-F6A9-D8D5-731EAFC659B0}"/>
              </a:ext>
            </a:extLst>
          </p:cNvPr>
          <p:cNvSpPr/>
          <p:nvPr/>
        </p:nvSpPr>
        <p:spPr bwMode="white">
          <a:xfrm>
            <a:off x="2044092" y="4739558"/>
            <a:ext cx="400000" cy="3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651254-45DE-14D5-077E-DE0BC42F1023}"/>
              </a:ext>
            </a:extLst>
          </p:cNvPr>
          <p:cNvSpPr/>
          <p:nvPr/>
        </p:nvSpPr>
        <p:spPr bwMode="white">
          <a:xfrm>
            <a:off x="5510759" y="4739558"/>
            <a:ext cx="400000" cy="3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6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764CAAB-2A99-0936-1954-52D2C75D7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045" y="836712"/>
            <a:ext cx="10335499" cy="3604949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69A9D8A-EF3F-36BA-CF74-00A9A4D86A45}"/>
              </a:ext>
            </a:extLst>
          </p:cNvPr>
          <p:cNvCxnSpPr>
            <a:cxnSpLocks/>
          </p:cNvCxnSpPr>
          <p:nvPr/>
        </p:nvCxnSpPr>
        <p:spPr>
          <a:xfrm flipH="1" flipV="1">
            <a:off x="1631504" y="2127446"/>
            <a:ext cx="1420259" cy="66692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465712E-DC41-E9FF-FB5B-64D3F8A11BAD}"/>
              </a:ext>
            </a:extLst>
          </p:cNvPr>
          <p:cNvCxnSpPr>
            <a:cxnSpLocks/>
          </p:cNvCxnSpPr>
          <p:nvPr/>
        </p:nvCxnSpPr>
        <p:spPr>
          <a:xfrm flipV="1">
            <a:off x="4485289" y="2127446"/>
            <a:ext cx="1466695" cy="66692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7B0317B-9870-2774-9E89-6E99172AD7CD}"/>
              </a:ext>
            </a:extLst>
          </p:cNvPr>
          <p:cNvCxnSpPr>
            <a:cxnSpLocks/>
          </p:cNvCxnSpPr>
          <p:nvPr/>
        </p:nvCxnSpPr>
        <p:spPr>
          <a:xfrm flipH="1">
            <a:off x="1631504" y="2794369"/>
            <a:ext cx="1426893" cy="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A7E3C02-7C85-4842-FDFF-D8EABB333847}"/>
              </a:ext>
            </a:extLst>
          </p:cNvPr>
          <p:cNvCxnSpPr>
            <a:cxnSpLocks/>
          </p:cNvCxnSpPr>
          <p:nvPr/>
        </p:nvCxnSpPr>
        <p:spPr>
          <a:xfrm flipH="1">
            <a:off x="1631504" y="3447118"/>
            <a:ext cx="1426893" cy="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871CA05-D3DE-BD40-DC49-F491AE921B0F}"/>
              </a:ext>
            </a:extLst>
          </p:cNvPr>
          <p:cNvCxnSpPr>
            <a:cxnSpLocks/>
          </p:cNvCxnSpPr>
          <p:nvPr/>
        </p:nvCxnSpPr>
        <p:spPr>
          <a:xfrm flipH="1">
            <a:off x="1631504" y="3447118"/>
            <a:ext cx="1426893" cy="62995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178DB17-12B2-0033-E229-7F7A8C0D9AF6}"/>
              </a:ext>
            </a:extLst>
          </p:cNvPr>
          <p:cNvCxnSpPr>
            <a:cxnSpLocks/>
          </p:cNvCxnSpPr>
          <p:nvPr/>
        </p:nvCxnSpPr>
        <p:spPr>
          <a:xfrm>
            <a:off x="4485289" y="2794553"/>
            <a:ext cx="1466695" cy="63444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E9A4701-FBDE-9B91-657E-89F76B82796D}"/>
              </a:ext>
            </a:extLst>
          </p:cNvPr>
          <p:cNvCxnSpPr>
            <a:cxnSpLocks/>
          </p:cNvCxnSpPr>
          <p:nvPr/>
        </p:nvCxnSpPr>
        <p:spPr>
          <a:xfrm flipV="1">
            <a:off x="4485289" y="2813366"/>
            <a:ext cx="1466695" cy="66692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2367FDF-AF84-05D1-004B-9FB32DC0C393}"/>
              </a:ext>
            </a:extLst>
          </p:cNvPr>
          <p:cNvCxnSpPr>
            <a:cxnSpLocks/>
          </p:cNvCxnSpPr>
          <p:nvPr/>
        </p:nvCxnSpPr>
        <p:spPr>
          <a:xfrm>
            <a:off x="4485289" y="3480473"/>
            <a:ext cx="1466695" cy="63444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01996FEE-79DC-DF67-2FC8-11C44C042BE2}"/>
              </a:ext>
            </a:extLst>
          </p:cNvPr>
          <p:cNvCxnSpPr>
            <a:cxnSpLocks/>
          </p:cNvCxnSpPr>
          <p:nvPr/>
        </p:nvCxnSpPr>
        <p:spPr>
          <a:xfrm>
            <a:off x="7824192" y="2794553"/>
            <a:ext cx="1800200" cy="132036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C66FD6A-B5AD-60F8-DDD6-B62755BA77E1}"/>
              </a:ext>
            </a:extLst>
          </p:cNvPr>
          <p:cNvCxnSpPr>
            <a:cxnSpLocks/>
          </p:cNvCxnSpPr>
          <p:nvPr/>
        </p:nvCxnSpPr>
        <p:spPr>
          <a:xfrm>
            <a:off x="7824192" y="2134185"/>
            <a:ext cx="1800200" cy="132036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F8C0F403-114A-9707-D6CF-64E842176420}"/>
              </a:ext>
            </a:extLst>
          </p:cNvPr>
          <p:cNvCxnSpPr>
            <a:cxnSpLocks/>
          </p:cNvCxnSpPr>
          <p:nvPr/>
        </p:nvCxnSpPr>
        <p:spPr>
          <a:xfrm flipV="1">
            <a:off x="7824192" y="2108448"/>
            <a:ext cx="1800200" cy="137184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1889F776-9A17-DA29-4D89-CC502CB9E00F}"/>
              </a:ext>
            </a:extLst>
          </p:cNvPr>
          <p:cNvCxnSpPr>
            <a:cxnSpLocks/>
          </p:cNvCxnSpPr>
          <p:nvPr/>
        </p:nvCxnSpPr>
        <p:spPr>
          <a:xfrm flipV="1">
            <a:off x="7824192" y="2780069"/>
            <a:ext cx="1800200" cy="137184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53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A3E26-225C-EC0B-92D6-457F3F132E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8068"/>
            <a:ext cx="10800000" cy="3281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CAD3C-73D9-F172-8AC7-ECEFDB21357D}"/>
              </a:ext>
            </a:extLst>
          </p:cNvPr>
          <p:cNvSpPr/>
          <p:nvPr/>
        </p:nvSpPr>
        <p:spPr bwMode="white">
          <a:xfrm>
            <a:off x="2767619" y="3653113"/>
            <a:ext cx="2533333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6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37444-29FE-CA7A-F020-DF01BDD597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13411"/>
            <a:ext cx="10800000" cy="1287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965AC4-1B57-4298-E414-BBCDCABCADDB}"/>
              </a:ext>
            </a:extLst>
          </p:cNvPr>
          <p:cNvSpPr/>
          <p:nvPr/>
        </p:nvSpPr>
        <p:spPr bwMode="white">
          <a:xfrm>
            <a:off x="4367619" y="4881481"/>
            <a:ext cx="752380" cy="29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8AC9A2-0910-5FB5-5B7B-29FFA3FA24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0800000" cy="274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989309-FAC0-ECB2-A7C9-47FF6F6397ED}"/>
              </a:ext>
            </a:extLst>
          </p:cNvPr>
          <p:cNvSpPr/>
          <p:nvPr/>
        </p:nvSpPr>
        <p:spPr bwMode="white">
          <a:xfrm>
            <a:off x="4895400" y="1994279"/>
            <a:ext cx="1809523" cy="31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09A0F9-22BA-8FCD-67B2-85B1DE53E52B}"/>
              </a:ext>
            </a:extLst>
          </p:cNvPr>
          <p:cNvSpPr/>
          <p:nvPr/>
        </p:nvSpPr>
        <p:spPr bwMode="white">
          <a:xfrm>
            <a:off x="1514447" y="3360691"/>
            <a:ext cx="1771428" cy="31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822C93-1C7F-5A62-45CA-DECED2FDA26C}"/>
              </a:ext>
            </a:extLst>
          </p:cNvPr>
          <p:cNvSpPr/>
          <p:nvPr/>
        </p:nvSpPr>
        <p:spPr bwMode="white">
          <a:xfrm>
            <a:off x="4371590" y="3351135"/>
            <a:ext cx="666666" cy="30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75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8</Words>
  <Application>Microsoft Office PowerPoint</Application>
  <PresentationFormat>宽屏</PresentationFormat>
  <Paragraphs>8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2024-08-22T08:47:58Z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