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4" r:id="rId2"/>
    <p:sldId id="343" r:id="rId3"/>
    <p:sldId id="341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8" r:id="rId14"/>
    <p:sldId id="32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64" autoAdjust="0"/>
    <p:restoredTop sz="93315" autoAdjust="0"/>
  </p:normalViewPr>
  <p:slideViewPr>
    <p:cSldViewPr showGuides="1">
      <p:cViewPr>
        <p:scale>
          <a:sx n="60" d="100"/>
          <a:sy n="60" d="100"/>
        </p:scale>
        <p:origin x="1426" y="499"/>
      </p:cViewPr>
      <p:guideLst>
        <p:guide orient="horz" pos="20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386E6-ED46-4DDE-91D8-F257CCD402A9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E4AB8-1562-46E2-9AA3-A7C2F731F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EE4AB8-1562-46E2-9AA3-A7C2F731FFE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0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EE4AB8-1562-46E2-9AA3-A7C2F731FFE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0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EE4AB8-1562-46E2-9AA3-A7C2F731FF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15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95D41-7E81-33DF-4EE7-5C64BF8EBE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53049"/>
          <a:stretch/>
        </p:blipFill>
        <p:spPr>
          <a:xfrm>
            <a:off x="2547551" y="2564904"/>
            <a:ext cx="7096898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2878C-7B35-6B10-E080-D7E89398D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4538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718986B-043A-D32D-4128-905F100E0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4190434"/>
            <a:ext cx="905664" cy="103876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498E192-8109-0FB7-9281-80E3D4B2A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4221087"/>
            <a:ext cx="905664" cy="94288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BCEBCAB-B109-A347-57D6-B5CE106807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016" y="2564904"/>
            <a:ext cx="2032490" cy="10752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B9EB170-E494-F441-D378-E3C06D3E69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9776" y="2564904"/>
            <a:ext cx="1146727" cy="10081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09D2606-57C5-8980-7CAE-562A3AE76B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3061" y="2564904"/>
            <a:ext cx="1146728" cy="100811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D64FDA7-D8DE-3BF1-6FF4-2255E5A855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1800" y="2564904"/>
            <a:ext cx="1146727" cy="100811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64E29F7-6DA8-A6B1-310A-5BB9FEA12F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9776" y="4221087"/>
            <a:ext cx="1146727" cy="100811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FBA8E20-A010-21CB-9DB3-F696E6A9B2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968" y="4190434"/>
            <a:ext cx="905664" cy="103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6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0A755-FF48-2661-D3EF-C568E397E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8DF84-CC2A-3891-0243-320193923875}"/>
              </a:ext>
            </a:extLst>
          </p:cNvPr>
          <p:cNvSpPr/>
          <p:nvPr/>
        </p:nvSpPr>
        <p:spPr bwMode="white">
          <a:xfrm>
            <a:off x="8358095" y="2945997"/>
            <a:ext cx="371428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6F3E4A-E972-4288-FAF7-FA0733BFEBE7}"/>
              </a:ext>
            </a:extLst>
          </p:cNvPr>
          <p:cNvSpPr/>
          <p:nvPr/>
        </p:nvSpPr>
        <p:spPr bwMode="white">
          <a:xfrm>
            <a:off x="3643809" y="3451645"/>
            <a:ext cx="371428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ED1C0-D9E2-6256-4871-F6EC4E910B64}"/>
              </a:ext>
            </a:extLst>
          </p:cNvPr>
          <p:cNvSpPr/>
          <p:nvPr/>
        </p:nvSpPr>
        <p:spPr bwMode="white">
          <a:xfrm>
            <a:off x="7215238" y="3613834"/>
            <a:ext cx="371428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8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A77D3-EBB9-AA35-D88A-DD17F07C9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9"/>
            <a:ext cx="9742437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6D2D82-9442-C36C-CEC2-24090F7E7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32"/>
          <a:stretch/>
        </p:blipFill>
        <p:spPr>
          <a:xfrm>
            <a:off x="3935760" y="3789040"/>
            <a:ext cx="7488832" cy="284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91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FA170-5B38-C015-1039-CC8B9925E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C89A34B-43ED-D129-D666-ACF5230A0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896"/>
            <a:ext cx="2176264" cy="8640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BE6398C-A2A8-410D-AA0E-5E8F75BCE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492896"/>
            <a:ext cx="2176264" cy="8640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0EFCAA2-27E4-107B-C7D9-8805B5063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92896"/>
            <a:ext cx="2176264" cy="8640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46E8C03-BF78-88C9-5D4D-4BACC1A6F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492896"/>
            <a:ext cx="2176264" cy="864096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30FED6C1-D37F-8408-79F1-5E2DE5D62C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0280"/>
            <a:ext cx="10800000" cy="331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FDEF7D-BF23-CFE8-3C15-FBF8A155DEC5}"/>
              </a:ext>
            </a:extLst>
          </p:cNvPr>
          <p:cNvSpPr/>
          <p:nvPr/>
        </p:nvSpPr>
        <p:spPr bwMode="white">
          <a:xfrm>
            <a:off x="3653333" y="4384484"/>
            <a:ext cx="1057142" cy="2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3D067E-1E48-9F53-A9A8-FB211A6860B2}"/>
              </a:ext>
            </a:extLst>
          </p:cNvPr>
          <p:cNvSpPr/>
          <p:nvPr/>
        </p:nvSpPr>
        <p:spPr bwMode="white">
          <a:xfrm>
            <a:off x="7720000" y="4384484"/>
            <a:ext cx="1104761" cy="2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A2FC3A3-2D03-F858-CFBB-6DFA6881D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48899"/>
            <a:ext cx="302433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26728-ECD3-A8DD-904A-2C37B0133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DD7F6-0156-7E31-EAA3-390AB818AE96}"/>
              </a:ext>
            </a:extLst>
          </p:cNvPr>
          <p:cNvSpPr/>
          <p:nvPr/>
        </p:nvSpPr>
        <p:spPr bwMode="white">
          <a:xfrm>
            <a:off x="7053333" y="2126848"/>
            <a:ext cx="1609523" cy="3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32C54-FF36-7E03-5A4C-A4EDCB58DADF}"/>
              </a:ext>
            </a:extLst>
          </p:cNvPr>
          <p:cNvSpPr/>
          <p:nvPr/>
        </p:nvSpPr>
        <p:spPr bwMode="white">
          <a:xfrm>
            <a:off x="4691428" y="2900428"/>
            <a:ext cx="5800000" cy="35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4A86A4-13CB-74F8-79B7-E34934E6F3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0"/>
          <a:stretch/>
        </p:blipFill>
        <p:spPr>
          <a:xfrm>
            <a:off x="1392000" y="4218378"/>
            <a:ext cx="10800000" cy="21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FEBA42-AC39-034D-2B51-0A43A1C3494C}"/>
              </a:ext>
            </a:extLst>
          </p:cNvPr>
          <p:cNvSpPr/>
          <p:nvPr/>
        </p:nvSpPr>
        <p:spPr bwMode="white">
          <a:xfrm>
            <a:off x="7334857" y="4435166"/>
            <a:ext cx="3333333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B8C60-1D56-8403-CEF0-D0415A44C5B6}"/>
              </a:ext>
            </a:extLst>
          </p:cNvPr>
          <p:cNvSpPr/>
          <p:nvPr/>
        </p:nvSpPr>
        <p:spPr bwMode="white">
          <a:xfrm>
            <a:off x="6972952" y="5207072"/>
            <a:ext cx="2952380" cy="2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30DF91-C3DC-828F-6019-47446AB2C187}"/>
              </a:ext>
            </a:extLst>
          </p:cNvPr>
          <p:cNvSpPr/>
          <p:nvPr/>
        </p:nvSpPr>
        <p:spPr bwMode="white">
          <a:xfrm>
            <a:off x="4811047" y="5802555"/>
            <a:ext cx="923809" cy="4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0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AA353-4D2F-754D-5836-B2310EE5B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6E60FF-FCE0-57FA-1367-54ECD355AC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32" y="3535002"/>
            <a:ext cx="10800000" cy="241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599BC2-247C-B10B-E284-4A699180854C}"/>
              </a:ext>
            </a:extLst>
          </p:cNvPr>
          <p:cNvSpPr/>
          <p:nvPr/>
        </p:nvSpPr>
        <p:spPr bwMode="white">
          <a:xfrm>
            <a:off x="1487489" y="5085184"/>
            <a:ext cx="2135238" cy="29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314FC3-F32A-CFEA-9834-AE0940A85440}"/>
              </a:ext>
            </a:extLst>
          </p:cNvPr>
          <p:cNvSpPr/>
          <p:nvPr/>
        </p:nvSpPr>
        <p:spPr bwMode="white">
          <a:xfrm>
            <a:off x="5432250" y="4869160"/>
            <a:ext cx="1311821" cy="7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1A47B9-8508-1D30-4395-DC5F1D1AFB4F}"/>
              </a:ext>
            </a:extLst>
          </p:cNvPr>
          <p:cNvSpPr/>
          <p:nvPr/>
        </p:nvSpPr>
        <p:spPr bwMode="white">
          <a:xfrm>
            <a:off x="8765584" y="4935958"/>
            <a:ext cx="1650896" cy="7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>
            <a:extLst>
              <a:ext uri="{FF2B5EF4-FFF2-40B4-BE49-F238E27FC236}">
                <a16:creationId xmlns:a16="http://schemas.microsoft.com/office/drawing/2014/main" id="{5C890984-F74D-288E-453F-8CCC582155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96452"/>
            <a:ext cx="10800000" cy="214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8CE450E-EEC7-6202-82AC-8FAB7FB5F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7" y="4238239"/>
            <a:ext cx="1224135" cy="77493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76E21D0-6AB6-8B2F-C0A2-74B734E819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5600" y="5242356"/>
            <a:ext cx="1800200" cy="9229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E10E5D0-0A4F-185F-4428-154067D742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9F81C1E-D96D-2A27-6181-83FD544B05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3512" y="3183176"/>
            <a:ext cx="1224136" cy="7095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9B69DCE-69F7-DBFE-F82F-6346C906DA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8368" y="2074004"/>
            <a:ext cx="1440160" cy="8509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DD2162-3104-1D6F-A775-53BF4815E5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592" y="2074004"/>
            <a:ext cx="1800200" cy="9229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D6DD1DF-E62A-A245-1D2F-D63799BB9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104" y="3183176"/>
            <a:ext cx="1224136" cy="70953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D9E148-FAA8-9BBA-E62C-1C9C2470FA5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8000"/>
          <a:stretch/>
        </p:blipFill>
        <p:spPr>
          <a:xfrm>
            <a:off x="8184232" y="4149080"/>
            <a:ext cx="1296144" cy="86409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E382449-06EE-AEB8-7580-ADF9892F03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10498" y="5297098"/>
            <a:ext cx="1242846" cy="79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8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5A69661-14D2-4068-8F5C-2A10F53BA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49951"/>
            <a:ext cx="10738990" cy="378949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6185687-CE80-7B78-7E02-B1E540B58B0E}"/>
              </a:ext>
            </a:extLst>
          </p:cNvPr>
          <p:cNvCxnSpPr>
            <a:cxnSpLocks/>
          </p:cNvCxnSpPr>
          <p:nvPr/>
        </p:nvCxnSpPr>
        <p:spPr>
          <a:xfrm flipH="1" flipV="1">
            <a:off x="1861410" y="3193362"/>
            <a:ext cx="2218366" cy="102772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BDD0636-4248-8F43-0672-C7E8F6327E75}"/>
              </a:ext>
            </a:extLst>
          </p:cNvPr>
          <p:cNvCxnSpPr>
            <a:cxnSpLocks/>
          </p:cNvCxnSpPr>
          <p:nvPr/>
        </p:nvCxnSpPr>
        <p:spPr>
          <a:xfrm flipV="1">
            <a:off x="2096373" y="3193362"/>
            <a:ext cx="4359667" cy="104330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C7B2A7-EE4C-98D3-E921-A89945F0F5DF}"/>
              </a:ext>
            </a:extLst>
          </p:cNvPr>
          <p:cNvCxnSpPr>
            <a:cxnSpLocks/>
          </p:cNvCxnSpPr>
          <p:nvPr/>
        </p:nvCxnSpPr>
        <p:spPr>
          <a:xfrm flipH="1" flipV="1">
            <a:off x="4095056" y="3193362"/>
            <a:ext cx="2218366" cy="102772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C8C3468-38C2-C11F-8CA9-9A407FC1E683}"/>
              </a:ext>
            </a:extLst>
          </p:cNvPr>
          <p:cNvCxnSpPr>
            <a:cxnSpLocks/>
          </p:cNvCxnSpPr>
          <p:nvPr/>
        </p:nvCxnSpPr>
        <p:spPr>
          <a:xfrm flipH="1" flipV="1">
            <a:off x="8616280" y="3193362"/>
            <a:ext cx="1708228" cy="104330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4B9786A-CE6B-791B-A4F7-F9CFDB0242E0}"/>
              </a:ext>
            </a:extLst>
          </p:cNvPr>
          <p:cNvCxnSpPr>
            <a:cxnSpLocks/>
          </p:cNvCxnSpPr>
          <p:nvPr/>
        </p:nvCxnSpPr>
        <p:spPr>
          <a:xfrm flipV="1">
            <a:off x="8256240" y="3068960"/>
            <a:ext cx="2182274" cy="115212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96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F8989C4-50C4-68EA-33C3-2C37A8263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59" y="404663"/>
            <a:ext cx="10513169" cy="389884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D48FFDF-D050-7B31-09F0-1CDAB1F63B40}"/>
              </a:ext>
            </a:extLst>
          </p:cNvPr>
          <p:cNvCxnSpPr>
            <a:cxnSpLocks/>
          </p:cNvCxnSpPr>
          <p:nvPr/>
        </p:nvCxnSpPr>
        <p:spPr>
          <a:xfrm flipH="1" flipV="1">
            <a:off x="1415480" y="2101349"/>
            <a:ext cx="4393438" cy="159705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CB16F4D-5A8D-1237-9F36-5473895E0E6F}"/>
              </a:ext>
            </a:extLst>
          </p:cNvPr>
          <p:cNvCxnSpPr>
            <a:cxnSpLocks/>
          </p:cNvCxnSpPr>
          <p:nvPr/>
        </p:nvCxnSpPr>
        <p:spPr>
          <a:xfrm flipV="1">
            <a:off x="1559496" y="1995271"/>
            <a:ext cx="2052703" cy="17031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08E6160-4CCB-D508-F176-C94457414C8D}"/>
              </a:ext>
            </a:extLst>
          </p:cNvPr>
          <p:cNvCxnSpPr>
            <a:cxnSpLocks/>
          </p:cNvCxnSpPr>
          <p:nvPr/>
        </p:nvCxnSpPr>
        <p:spPr>
          <a:xfrm flipV="1">
            <a:off x="3558092" y="1995271"/>
            <a:ext cx="2052703" cy="17031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438E088-1CE5-B0B3-7FB4-7725DD48DDE8}"/>
              </a:ext>
            </a:extLst>
          </p:cNvPr>
          <p:cNvCxnSpPr>
            <a:cxnSpLocks/>
          </p:cNvCxnSpPr>
          <p:nvPr/>
        </p:nvCxnSpPr>
        <p:spPr>
          <a:xfrm flipH="1" flipV="1">
            <a:off x="7663498" y="1995271"/>
            <a:ext cx="2176918" cy="17031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15B9653-7243-E1BB-058D-98E1DA629DFB}"/>
              </a:ext>
            </a:extLst>
          </p:cNvPr>
          <p:cNvCxnSpPr>
            <a:cxnSpLocks/>
          </p:cNvCxnSpPr>
          <p:nvPr/>
        </p:nvCxnSpPr>
        <p:spPr>
          <a:xfrm flipV="1">
            <a:off x="7553451" y="1995271"/>
            <a:ext cx="2052703" cy="170313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67867-71EA-6B7D-6062-B5F2827E7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CA7BED-B64D-C922-ED7B-317733CB19B7}"/>
              </a:ext>
            </a:extLst>
          </p:cNvPr>
          <p:cNvSpPr/>
          <p:nvPr/>
        </p:nvSpPr>
        <p:spPr bwMode="white">
          <a:xfrm>
            <a:off x="1548570" y="3429000"/>
            <a:ext cx="285714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2ADB9B-44F5-B044-73B1-8CE0C8E1477C}"/>
              </a:ext>
            </a:extLst>
          </p:cNvPr>
          <p:cNvSpPr/>
          <p:nvPr/>
        </p:nvSpPr>
        <p:spPr bwMode="white">
          <a:xfrm>
            <a:off x="3539047" y="3573016"/>
            <a:ext cx="285714" cy="27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778492-BC83-1B5B-4DA9-E94E0877A945}"/>
              </a:ext>
            </a:extLst>
          </p:cNvPr>
          <p:cNvSpPr/>
          <p:nvPr/>
        </p:nvSpPr>
        <p:spPr bwMode="white">
          <a:xfrm>
            <a:off x="6815237" y="3573016"/>
            <a:ext cx="295238" cy="27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D8D798-0C9F-5731-8EEE-48C0269CA957}"/>
              </a:ext>
            </a:extLst>
          </p:cNvPr>
          <p:cNvSpPr/>
          <p:nvPr/>
        </p:nvSpPr>
        <p:spPr bwMode="white">
          <a:xfrm>
            <a:off x="9100952" y="3573016"/>
            <a:ext cx="295238" cy="27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0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73570-E6E1-84ED-7AEB-7EE44A471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D0719-A22A-F356-2F5E-5FDB5DCF7A9A}"/>
              </a:ext>
            </a:extLst>
          </p:cNvPr>
          <p:cNvSpPr/>
          <p:nvPr/>
        </p:nvSpPr>
        <p:spPr bwMode="white">
          <a:xfrm>
            <a:off x="1081904" y="2492896"/>
            <a:ext cx="400000" cy="45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ED5151-8737-8E31-A1E3-DF35E4AC195B}"/>
              </a:ext>
            </a:extLst>
          </p:cNvPr>
          <p:cNvSpPr/>
          <p:nvPr/>
        </p:nvSpPr>
        <p:spPr bwMode="white">
          <a:xfrm>
            <a:off x="2767619" y="2636912"/>
            <a:ext cx="400000" cy="3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2BB4B-7491-86C9-A648-4CDD5C4560AC}"/>
              </a:ext>
            </a:extLst>
          </p:cNvPr>
          <p:cNvSpPr/>
          <p:nvPr/>
        </p:nvSpPr>
        <p:spPr bwMode="white">
          <a:xfrm>
            <a:off x="5653333" y="2636912"/>
            <a:ext cx="599999" cy="3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1014A1-79B6-7FF5-3EBD-D2577316EECC}"/>
              </a:ext>
            </a:extLst>
          </p:cNvPr>
          <p:cNvSpPr/>
          <p:nvPr/>
        </p:nvSpPr>
        <p:spPr bwMode="white">
          <a:xfrm>
            <a:off x="8139047" y="2636912"/>
            <a:ext cx="599999" cy="3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892916-5535-0265-F7E6-2D9D91FC40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63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4978AA-5CEF-46D2-104E-8740508A385E}"/>
              </a:ext>
            </a:extLst>
          </p:cNvPr>
          <p:cNvSpPr/>
          <p:nvPr/>
        </p:nvSpPr>
        <p:spPr bwMode="white">
          <a:xfrm>
            <a:off x="967619" y="5093898"/>
            <a:ext cx="419047" cy="34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8DC6AA-5616-BD8F-89AC-D9AC428B0900}"/>
              </a:ext>
            </a:extLst>
          </p:cNvPr>
          <p:cNvSpPr/>
          <p:nvPr/>
        </p:nvSpPr>
        <p:spPr bwMode="white">
          <a:xfrm>
            <a:off x="3672380" y="5093898"/>
            <a:ext cx="504761" cy="41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56F0E0-E7BB-0A49-C9BA-5FE2C6783FC3}"/>
              </a:ext>
            </a:extLst>
          </p:cNvPr>
          <p:cNvSpPr/>
          <p:nvPr/>
        </p:nvSpPr>
        <p:spPr bwMode="white">
          <a:xfrm>
            <a:off x="6672064" y="5170974"/>
            <a:ext cx="428887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E8FA65-D8EF-78BD-DFDB-C138759C0EBF}"/>
              </a:ext>
            </a:extLst>
          </p:cNvPr>
          <p:cNvSpPr/>
          <p:nvPr/>
        </p:nvSpPr>
        <p:spPr bwMode="white">
          <a:xfrm>
            <a:off x="9605714" y="5093898"/>
            <a:ext cx="628571" cy="41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5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3F489-D5D3-D0B5-570D-845B0DCB9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FBEE4-06D7-3FA7-FD9C-0C421FA3131B}"/>
              </a:ext>
            </a:extLst>
          </p:cNvPr>
          <p:cNvSpPr/>
          <p:nvPr/>
        </p:nvSpPr>
        <p:spPr bwMode="white">
          <a:xfrm>
            <a:off x="2843809" y="3041434"/>
            <a:ext cx="352380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7094C-D49A-7145-E464-99B0D06F7ED0}"/>
              </a:ext>
            </a:extLst>
          </p:cNvPr>
          <p:cNvSpPr/>
          <p:nvPr/>
        </p:nvSpPr>
        <p:spPr bwMode="white">
          <a:xfrm>
            <a:off x="8996190" y="3041434"/>
            <a:ext cx="352380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BD9314-077E-6480-52C3-EDC73E2F5603}"/>
              </a:ext>
            </a:extLst>
          </p:cNvPr>
          <p:cNvSpPr/>
          <p:nvPr/>
        </p:nvSpPr>
        <p:spPr bwMode="white">
          <a:xfrm>
            <a:off x="3281904" y="4472534"/>
            <a:ext cx="342857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45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506E380-E031-9FF0-40BE-796BC0444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61150"/>
            <a:ext cx="10190117" cy="405202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BB12E8F-5699-BD5C-A918-6ED88BEB21BB}"/>
              </a:ext>
            </a:extLst>
          </p:cNvPr>
          <p:cNvCxnSpPr>
            <a:cxnSpLocks/>
          </p:cNvCxnSpPr>
          <p:nvPr/>
        </p:nvCxnSpPr>
        <p:spPr>
          <a:xfrm flipH="1" flipV="1">
            <a:off x="1991544" y="2276746"/>
            <a:ext cx="1728192" cy="242276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C1C5F46-CBB7-0845-0FFF-B060D1786935}"/>
              </a:ext>
            </a:extLst>
          </p:cNvPr>
          <p:cNvCxnSpPr>
            <a:cxnSpLocks/>
          </p:cNvCxnSpPr>
          <p:nvPr/>
        </p:nvCxnSpPr>
        <p:spPr>
          <a:xfrm>
            <a:off x="1964036" y="3200214"/>
            <a:ext cx="1755700" cy="63249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003EF55-4345-936F-18CC-7D65D2B73CE1}"/>
              </a:ext>
            </a:extLst>
          </p:cNvPr>
          <p:cNvCxnSpPr>
            <a:cxnSpLocks/>
          </p:cNvCxnSpPr>
          <p:nvPr/>
        </p:nvCxnSpPr>
        <p:spPr>
          <a:xfrm flipV="1">
            <a:off x="1953916" y="3171879"/>
            <a:ext cx="1899716" cy="63249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7AC9777-99D2-77B2-F2F3-701DE6CCAB23}"/>
              </a:ext>
            </a:extLst>
          </p:cNvPr>
          <p:cNvCxnSpPr>
            <a:cxnSpLocks/>
          </p:cNvCxnSpPr>
          <p:nvPr/>
        </p:nvCxnSpPr>
        <p:spPr>
          <a:xfrm flipV="1">
            <a:off x="1964036" y="2436400"/>
            <a:ext cx="1755700" cy="216012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46B80D6-8B82-AEC0-5081-9DFB172BD964}"/>
              </a:ext>
            </a:extLst>
          </p:cNvPr>
          <p:cNvCxnSpPr>
            <a:cxnSpLocks/>
          </p:cNvCxnSpPr>
          <p:nvPr/>
        </p:nvCxnSpPr>
        <p:spPr>
          <a:xfrm>
            <a:off x="7152246" y="2356693"/>
            <a:ext cx="1755700" cy="81518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3E917B6-5B0C-20E4-F7A9-A97A291C5C93}"/>
              </a:ext>
            </a:extLst>
          </p:cNvPr>
          <p:cNvCxnSpPr>
            <a:cxnSpLocks/>
          </p:cNvCxnSpPr>
          <p:nvPr/>
        </p:nvCxnSpPr>
        <p:spPr>
          <a:xfrm flipV="1">
            <a:off x="7118834" y="2436400"/>
            <a:ext cx="1789112" cy="64413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3981373-594E-43B9-F8DC-6F1F1E0CC97E}"/>
              </a:ext>
            </a:extLst>
          </p:cNvPr>
          <p:cNvCxnSpPr>
            <a:cxnSpLocks/>
          </p:cNvCxnSpPr>
          <p:nvPr/>
        </p:nvCxnSpPr>
        <p:spPr>
          <a:xfrm>
            <a:off x="7152246" y="3944168"/>
            <a:ext cx="1755700" cy="81518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7F13E35-B6E6-7ACF-705E-82A42EBE7960}"/>
              </a:ext>
            </a:extLst>
          </p:cNvPr>
          <p:cNvCxnSpPr>
            <a:cxnSpLocks/>
          </p:cNvCxnSpPr>
          <p:nvPr/>
        </p:nvCxnSpPr>
        <p:spPr>
          <a:xfrm flipV="1">
            <a:off x="7118834" y="4023875"/>
            <a:ext cx="1789112" cy="64413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78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</Words>
  <Application>Microsoft Office PowerPoint</Application>
  <PresentationFormat>宽屏</PresentationFormat>
  <Paragraphs>3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2024-08-22T08:20:48Z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