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4" r:id="rId2"/>
    <p:sldId id="345" r:id="rId3"/>
    <p:sldId id="343" r:id="rId4"/>
    <p:sldId id="342" r:id="rId5"/>
    <p:sldId id="340" r:id="rId6"/>
    <p:sldId id="339" r:id="rId7"/>
    <p:sldId id="337" r:id="rId8"/>
    <p:sldId id="336" r:id="rId9"/>
    <p:sldId id="335" r:id="rId10"/>
    <p:sldId id="333" r:id="rId11"/>
    <p:sldId id="331" r:id="rId12"/>
    <p:sldId id="330" r:id="rId13"/>
    <p:sldId id="329" r:id="rId14"/>
    <p:sldId id="328" r:id="rId15"/>
    <p:sldId id="32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7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73" autoAdjust="0"/>
    <p:restoredTop sz="94660"/>
  </p:normalViewPr>
  <p:slideViewPr>
    <p:cSldViewPr showGuides="1">
      <p:cViewPr>
        <p:scale>
          <a:sx n="70" d="100"/>
          <a:sy n="70" d="100"/>
        </p:scale>
        <p:origin x="259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6DF8B-45AF-4DD2-B22A-2296A58ACC1A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35EB1-1AD8-48FD-8B90-36F893A1C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30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35EB1-1AD8-48FD-8B90-36F893A1C31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303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A9C1D-3973-CB68-1609-48661378ED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 b="49402"/>
          <a:stretch/>
        </p:blipFill>
        <p:spPr>
          <a:xfrm>
            <a:off x="2861775" y="2564904"/>
            <a:ext cx="6468451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B133E-411C-3365-14DB-448E154949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7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4060417-3205-08D4-6F24-63F949C094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628800"/>
            <a:ext cx="1013044" cy="93610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791ABB1-CA63-074C-D7B1-49168C05A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1812" y="1583294"/>
            <a:ext cx="1013044" cy="9361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E1A93D1-E765-8830-0392-8474D4F75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738" y="1583294"/>
            <a:ext cx="1013044" cy="93610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33EB81B-D39C-C760-DB07-D62C3E3D6C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904"/>
            <a:ext cx="10800000" cy="3346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5403D9-6C3F-6934-51C1-B4910F432EDC}"/>
              </a:ext>
            </a:extLst>
          </p:cNvPr>
          <p:cNvSpPr/>
          <p:nvPr/>
        </p:nvSpPr>
        <p:spPr bwMode="white">
          <a:xfrm>
            <a:off x="5586666" y="4052296"/>
            <a:ext cx="400000" cy="34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91C139-E359-6BCD-51CA-975232E9B8DD}"/>
              </a:ext>
            </a:extLst>
          </p:cNvPr>
          <p:cNvSpPr/>
          <p:nvPr/>
        </p:nvSpPr>
        <p:spPr bwMode="white">
          <a:xfrm>
            <a:off x="9167619" y="4052296"/>
            <a:ext cx="400000" cy="34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521744-AEFF-E79E-066E-09C7A62D5E3E}"/>
              </a:ext>
            </a:extLst>
          </p:cNvPr>
          <p:cNvSpPr/>
          <p:nvPr/>
        </p:nvSpPr>
        <p:spPr bwMode="white">
          <a:xfrm>
            <a:off x="5586666" y="4729250"/>
            <a:ext cx="400000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D70336-678F-6A99-C0A0-ECAC5C9EF197}"/>
              </a:ext>
            </a:extLst>
          </p:cNvPr>
          <p:cNvSpPr/>
          <p:nvPr/>
        </p:nvSpPr>
        <p:spPr bwMode="white">
          <a:xfrm>
            <a:off x="9167619" y="4729250"/>
            <a:ext cx="400000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422A716-9490-C2C5-A0AD-A2C162F99CF4}"/>
              </a:ext>
            </a:extLst>
          </p:cNvPr>
          <p:cNvSpPr/>
          <p:nvPr/>
        </p:nvSpPr>
        <p:spPr bwMode="white">
          <a:xfrm>
            <a:off x="5586666" y="5415739"/>
            <a:ext cx="400000" cy="34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70E827-2A03-2C4F-64D2-7BC75BD32E80}"/>
              </a:ext>
            </a:extLst>
          </p:cNvPr>
          <p:cNvSpPr/>
          <p:nvPr/>
        </p:nvSpPr>
        <p:spPr bwMode="white">
          <a:xfrm>
            <a:off x="9167619" y="5415739"/>
            <a:ext cx="400000" cy="34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0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A8CE4B8-E51D-6803-A4B9-F7B5A9A49A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77048"/>
            <a:ext cx="10669336" cy="5171633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50CFCB3-53A9-08D8-39FC-005CD9C6E966}"/>
              </a:ext>
            </a:extLst>
          </p:cNvPr>
          <p:cNvCxnSpPr>
            <a:cxnSpLocks/>
          </p:cNvCxnSpPr>
          <p:nvPr/>
        </p:nvCxnSpPr>
        <p:spPr>
          <a:xfrm flipH="1" flipV="1">
            <a:off x="1977688" y="2426788"/>
            <a:ext cx="1886064" cy="323446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90F1D37-809E-B12F-7371-5ECBF7AFE098}"/>
              </a:ext>
            </a:extLst>
          </p:cNvPr>
          <p:cNvCxnSpPr>
            <a:cxnSpLocks/>
          </p:cNvCxnSpPr>
          <p:nvPr/>
        </p:nvCxnSpPr>
        <p:spPr>
          <a:xfrm>
            <a:off x="2253041" y="3623010"/>
            <a:ext cx="1682719" cy="80820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FFB8C93-176E-43F5-921A-CAF56BAC98B0}"/>
              </a:ext>
            </a:extLst>
          </p:cNvPr>
          <p:cNvCxnSpPr>
            <a:cxnSpLocks/>
          </p:cNvCxnSpPr>
          <p:nvPr/>
        </p:nvCxnSpPr>
        <p:spPr>
          <a:xfrm flipV="1">
            <a:off x="2253041" y="3429000"/>
            <a:ext cx="1682719" cy="1018579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0BE3AAD-B7F3-E62D-DAA4-5F523C303155}"/>
              </a:ext>
            </a:extLst>
          </p:cNvPr>
          <p:cNvCxnSpPr>
            <a:cxnSpLocks/>
          </p:cNvCxnSpPr>
          <p:nvPr/>
        </p:nvCxnSpPr>
        <p:spPr>
          <a:xfrm flipV="1">
            <a:off x="2079360" y="2426788"/>
            <a:ext cx="1856400" cy="324264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006B7B4-4BB4-DF0A-0995-663FA526E44B}"/>
              </a:ext>
            </a:extLst>
          </p:cNvPr>
          <p:cNvCxnSpPr>
            <a:cxnSpLocks/>
          </p:cNvCxnSpPr>
          <p:nvPr/>
        </p:nvCxnSpPr>
        <p:spPr>
          <a:xfrm>
            <a:off x="7543088" y="2391791"/>
            <a:ext cx="1682719" cy="951019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8FC6CEE-BFC6-4222-5478-AD0AB681D1EA}"/>
              </a:ext>
            </a:extLst>
          </p:cNvPr>
          <p:cNvCxnSpPr>
            <a:cxnSpLocks/>
          </p:cNvCxnSpPr>
          <p:nvPr/>
        </p:nvCxnSpPr>
        <p:spPr>
          <a:xfrm flipV="1">
            <a:off x="7464152" y="2409290"/>
            <a:ext cx="1761655" cy="93352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765D856-9A90-3757-97FB-80A40611E559}"/>
              </a:ext>
            </a:extLst>
          </p:cNvPr>
          <p:cNvCxnSpPr>
            <a:cxnSpLocks/>
          </p:cNvCxnSpPr>
          <p:nvPr/>
        </p:nvCxnSpPr>
        <p:spPr>
          <a:xfrm>
            <a:off x="7543088" y="4563629"/>
            <a:ext cx="1682719" cy="951019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895EAC5-EF61-976C-114A-BD221DE0568C}"/>
              </a:ext>
            </a:extLst>
          </p:cNvPr>
          <p:cNvCxnSpPr>
            <a:cxnSpLocks/>
          </p:cNvCxnSpPr>
          <p:nvPr/>
        </p:nvCxnSpPr>
        <p:spPr>
          <a:xfrm flipV="1">
            <a:off x="7464152" y="4581128"/>
            <a:ext cx="1761655" cy="93352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33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1F14F-4681-7894-C8C1-E5AAEC18C8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4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565C80B-ACB3-6514-CB85-1F51BEC60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7337" y="1916832"/>
            <a:ext cx="905167" cy="9506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E2C6C57-FDFA-F46B-2138-702134838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1922012"/>
            <a:ext cx="1656184" cy="100293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24E1531-EBCE-9ED5-0FA8-C989DC02A5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916832"/>
            <a:ext cx="905167" cy="95061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1E943FF-E76C-56A0-460F-C9EAC226C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916832"/>
            <a:ext cx="905167" cy="95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4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51AC5-2670-C522-A248-4FBD418218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1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32DDCFD-F89D-2486-601A-725DBF219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908720"/>
            <a:ext cx="905167" cy="95061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0DBBBEF-28FE-AFB8-C980-31A0F0F795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131" y="908720"/>
            <a:ext cx="1656184" cy="100293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195427-0CFE-56BE-DF68-4F3DF151E188}"/>
              </a:ext>
            </a:extLst>
          </p:cNvPr>
          <p:cNvSpPr/>
          <p:nvPr/>
        </p:nvSpPr>
        <p:spPr bwMode="white">
          <a:xfrm>
            <a:off x="3100952" y="3447333"/>
            <a:ext cx="400000" cy="34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0436824-0E1B-CF4A-25D8-7096A2935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0833" y="908720"/>
            <a:ext cx="905167" cy="9506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AD8F15E-E5AD-C9F3-2E40-2DC319074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908720"/>
            <a:ext cx="905167" cy="95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15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74FC2-FE01-8CE4-6729-EADC92C21A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800000" cy="1025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032B679-F670-3B21-B485-237C4590DF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783365"/>
            <a:ext cx="10800000" cy="2228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9E59427-C8BF-C283-3DAB-4E58624577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73"/>
          <a:stretch/>
        </p:blipFill>
        <p:spPr>
          <a:xfrm>
            <a:off x="1559496" y="4149080"/>
            <a:ext cx="10800000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0506932-EB6A-31D1-4BC4-33151B602F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7104" y="5381928"/>
            <a:ext cx="2664296" cy="8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6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59E59427-C8BF-C283-3DAB-4E58624577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02"/>
          <a:stretch/>
        </p:blipFill>
        <p:spPr>
          <a:xfrm>
            <a:off x="970112" y="1023670"/>
            <a:ext cx="10800000" cy="1080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C55D5B7-3F61-949F-AAC1-4D41BC207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438" y="1266129"/>
            <a:ext cx="2995409" cy="814875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5B05231-9BEF-7F78-9558-7A485DC804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204864"/>
            <a:ext cx="10800000" cy="3062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94BBC88-6EA3-F7C0-0677-F97A75C87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81729"/>
            <a:ext cx="2639696" cy="8148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75A9787-735F-FA49-F9D8-2B427EAF4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952" y="2501609"/>
            <a:ext cx="3024336" cy="8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3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959E1-DBCD-F196-86D9-836BD1CC0B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1982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2A29F04-87FF-16A0-D54C-246A8A8333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1709521"/>
            <a:ext cx="7560839" cy="90054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A95E14-DB39-3C7A-7775-797C7A3C20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95123"/>
            <a:ext cx="10800000" cy="398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7E6E2B-F217-B803-1556-4966208A4F4D}"/>
              </a:ext>
            </a:extLst>
          </p:cNvPr>
          <p:cNvSpPr/>
          <p:nvPr/>
        </p:nvSpPr>
        <p:spPr bwMode="white">
          <a:xfrm>
            <a:off x="1862856" y="5772189"/>
            <a:ext cx="1640855" cy="3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F4352F-F05C-C6F8-A0D3-5D2A7110A623}"/>
              </a:ext>
            </a:extLst>
          </p:cNvPr>
          <p:cNvSpPr/>
          <p:nvPr/>
        </p:nvSpPr>
        <p:spPr bwMode="white">
          <a:xfrm>
            <a:off x="5415238" y="5484156"/>
            <a:ext cx="1400842" cy="81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66C08C-5FF2-7984-85E2-DC95ABEBD117}"/>
              </a:ext>
            </a:extLst>
          </p:cNvPr>
          <p:cNvSpPr/>
          <p:nvPr/>
        </p:nvSpPr>
        <p:spPr bwMode="white">
          <a:xfrm>
            <a:off x="8777142" y="5497393"/>
            <a:ext cx="155200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79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B8B58-D2AC-2CED-7750-03DD1A3307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BA90E42-AC96-1191-BF42-A83D912AF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7039" y="1953858"/>
            <a:ext cx="935385" cy="79004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81FFC75-5DBA-263D-E830-0FCB2AAEF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1916832"/>
            <a:ext cx="1152128" cy="86409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1F49383E-BC1D-2AE4-5410-6785DE371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5457" y="1953858"/>
            <a:ext cx="992831" cy="790041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8CB1520-1883-9AA5-4132-128A4D241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990887"/>
            <a:ext cx="992831" cy="79004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EE3F923-D218-9C5A-6803-A88F13980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943816"/>
            <a:ext cx="935385" cy="790041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87C3D4F3-E47B-EF3C-4684-ADBDE7CCE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242" y="3943816"/>
            <a:ext cx="935385" cy="790041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A0B25287-0143-0036-BD17-4A096045F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943816"/>
            <a:ext cx="935385" cy="790041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13631040-A6D9-DBA3-69EB-2F3028D20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7332" y="3943816"/>
            <a:ext cx="935385" cy="79004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707038D9-4AD6-8E36-F3D8-644784C8F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903" y="2971350"/>
            <a:ext cx="935385" cy="790041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C597D498-EAAA-648A-B1EC-5CBDB5B49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971350"/>
            <a:ext cx="935385" cy="790041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239E3F5C-210C-2BC3-DB33-F48663E8D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242" y="2957003"/>
            <a:ext cx="935385" cy="79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2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ABFB5-D18E-F1F3-0C31-8AD15F242C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48F19-3863-E0F1-3B0E-02792C2B630A}"/>
              </a:ext>
            </a:extLst>
          </p:cNvPr>
          <p:cNvSpPr/>
          <p:nvPr/>
        </p:nvSpPr>
        <p:spPr bwMode="white">
          <a:xfrm>
            <a:off x="3453333" y="2088495"/>
            <a:ext cx="342857" cy="33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C2F0B4-8FB4-4DEC-E4BA-74FEFAAFBF2C}"/>
              </a:ext>
            </a:extLst>
          </p:cNvPr>
          <p:cNvSpPr/>
          <p:nvPr/>
        </p:nvSpPr>
        <p:spPr bwMode="white">
          <a:xfrm>
            <a:off x="6948571" y="2776039"/>
            <a:ext cx="352380" cy="32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57A4F7-D5B2-CF63-96E7-085A70DF86FC}"/>
              </a:ext>
            </a:extLst>
          </p:cNvPr>
          <p:cNvSpPr/>
          <p:nvPr/>
        </p:nvSpPr>
        <p:spPr bwMode="white">
          <a:xfrm>
            <a:off x="10472380" y="2776039"/>
            <a:ext cx="342858" cy="32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7D3D349-CE4C-BD57-AF47-83A4DED0E6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3040891"/>
            <a:ext cx="10800000" cy="1684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7443EF-C238-3C45-151B-AA3006EE0EF2}"/>
              </a:ext>
            </a:extLst>
          </p:cNvPr>
          <p:cNvSpPr/>
          <p:nvPr/>
        </p:nvSpPr>
        <p:spPr bwMode="white">
          <a:xfrm>
            <a:off x="3709600" y="3567220"/>
            <a:ext cx="352380" cy="32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09FF9E-6D23-DB73-DFFB-6606FBA6E04B}"/>
              </a:ext>
            </a:extLst>
          </p:cNvPr>
          <p:cNvSpPr/>
          <p:nvPr/>
        </p:nvSpPr>
        <p:spPr bwMode="white">
          <a:xfrm>
            <a:off x="7071505" y="3567220"/>
            <a:ext cx="352380" cy="33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ED47B4-1FD0-43B3-82F5-DA7CAF3DFEFD}"/>
              </a:ext>
            </a:extLst>
          </p:cNvPr>
          <p:cNvSpPr/>
          <p:nvPr/>
        </p:nvSpPr>
        <p:spPr bwMode="white">
          <a:xfrm>
            <a:off x="10509600" y="4246663"/>
            <a:ext cx="352380" cy="33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10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A096C-8C72-99C0-0B39-8FB3581FC3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8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7FDBF5B-07B7-1753-4AFA-7142591902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2907037"/>
            <a:ext cx="10800000" cy="2898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E33E9-1335-3A87-CDE0-72D8B54333F2}"/>
              </a:ext>
            </a:extLst>
          </p:cNvPr>
          <p:cNvSpPr/>
          <p:nvPr/>
        </p:nvSpPr>
        <p:spPr bwMode="white">
          <a:xfrm>
            <a:off x="2805997" y="5220006"/>
            <a:ext cx="295238" cy="33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E76914-D4C3-0742-D577-0C5150E381C0}"/>
              </a:ext>
            </a:extLst>
          </p:cNvPr>
          <p:cNvSpPr/>
          <p:nvPr/>
        </p:nvSpPr>
        <p:spPr bwMode="white">
          <a:xfrm>
            <a:off x="4091710" y="5220006"/>
            <a:ext cx="542858" cy="33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234CEA-F156-8ED6-99EA-266CE884A774}"/>
              </a:ext>
            </a:extLst>
          </p:cNvPr>
          <p:cNvSpPr/>
          <p:nvPr/>
        </p:nvSpPr>
        <p:spPr bwMode="white">
          <a:xfrm>
            <a:off x="7482187" y="5191405"/>
            <a:ext cx="295238" cy="33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BC55CD-9354-8FCF-2E96-3F0428EC69B4}"/>
              </a:ext>
            </a:extLst>
          </p:cNvPr>
          <p:cNvSpPr/>
          <p:nvPr/>
        </p:nvSpPr>
        <p:spPr bwMode="white">
          <a:xfrm>
            <a:off x="9863140" y="5191405"/>
            <a:ext cx="295239" cy="33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31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D0B30DA-BB13-BD73-B381-052C6F6D56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0800000" cy="3152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C9AE1D-F094-AE23-06A1-6475228EED14}"/>
              </a:ext>
            </a:extLst>
          </p:cNvPr>
          <p:cNvSpPr/>
          <p:nvPr/>
        </p:nvSpPr>
        <p:spPr bwMode="white">
          <a:xfrm>
            <a:off x="733121" y="3207315"/>
            <a:ext cx="399999" cy="31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120442-BC6F-0E0E-8EA9-C7991A1D6F44}"/>
              </a:ext>
            </a:extLst>
          </p:cNvPr>
          <p:cNvSpPr/>
          <p:nvPr/>
        </p:nvSpPr>
        <p:spPr bwMode="white">
          <a:xfrm>
            <a:off x="2007403" y="3116837"/>
            <a:ext cx="295236" cy="40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F187F8-0DA1-A09A-D2C3-434C60A7EAA9}"/>
              </a:ext>
            </a:extLst>
          </p:cNvPr>
          <p:cNvSpPr/>
          <p:nvPr/>
        </p:nvSpPr>
        <p:spPr bwMode="white">
          <a:xfrm>
            <a:off x="3791144" y="3040643"/>
            <a:ext cx="509208" cy="40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F0E640-86DA-D5F3-94D8-1B8E15EB6D52}"/>
              </a:ext>
            </a:extLst>
          </p:cNvPr>
          <p:cNvSpPr/>
          <p:nvPr/>
        </p:nvSpPr>
        <p:spPr bwMode="white">
          <a:xfrm>
            <a:off x="5252733" y="3116836"/>
            <a:ext cx="219047" cy="33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2E0A2A-F57E-776F-175F-B6D3EEDA4D50}"/>
              </a:ext>
            </a:extLst>
          </p:cNvPr>
          <p:cNvSpPr/>
          <p:nvPr/>
        </p:nvSpPr>
        <p:spPr bwMode="white">
          <a:xfrm>
            <a:off x="7855021" y="3116836"/>
            <a:ext cx="388188" cy="38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840075D-1841-C062-B0FE-EC0D03B45AC7}"/>
              </a:ext>
            </a:extLst>
          </p:cNvPr>
          <p:cNvSpPr/>
          <p:nvPr/>
        </p:nvSpPr>
        <p:spPr bwMode="white">
          <a:xfrm>
            <a:off x="9767808" y="3140968"/>
            <a:ext cx="589685" cy="38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42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8FF4E9A-0D0D-A699-D8E7-7B66AAAF4B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5" y="908720"/>
            <a:ext cx="10305034" cy="3976797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17121F6-3E0B-8342-86D6-7C2F45B1B3F2}"/>
              </a:ext>
            </a:extLst>
          </p:cNvPr>
          <p:cNvCxnSpPr/>
          <p:nvPr/>
        </p:nvCxnSpPr>
        <p:spPr>
          <a:xfrm>
            <a:off x="9264352" y="2492896"/>
            <a:ext cx="1008112" cy="0"/>
          </a:xfrm>
          <a:prstGeom prst="line">
            <a:avLst/>
          </a:prstGeom>
          <a:ln w="28575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0F421CF-5537-A4BD-B5CE-352F1F3BFDD2}"/>
              </a:ext>
            </a:extLst>
          </p:cNvPr>
          <p:cNvCxnSpPr>
            <a:cxnSpLocks/>
          </p:cNvCxnSpPr>
          <p:nvPr/>
        </p:nvCxnSpPr>
        <p:spPr>
          <a:xfrm>
            <a:off x="9264352" y="3284984"/>
            <a:ext cx="671529" cy="0"/>
          </a:xfrm>
          <a:prstGeom prst="line">
            <a:avLst/>
          </a:prstGeom>
          <a:ln w="28575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657D450-268A-F6DF-F849-F25FD627A3D2}"/>
              </a:ext>
            </a:extLst>
          </p:cNvPr>
          <p:cNvCxnSpPr>
            <a:cxnSpLocks/>
          </p:cNvCxnSpPr>
          <p:nvPr/>
        </p:nvCxnSpPr>
        <p:spPr>
          <a:xfrm>
            <a:off x="1559496" y="4077072"/>
            <a:ext cx="1152128" cy="0"/>
          </a:xfrm>
          <a:prstGeom prst="line">
            <a:avLst/>
          </a:prstGeom>
          <a:ln w="28575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3EA2521-07DA-937B-98F5-C683230C7A6F}"/>
              </a:ext>
            </a:extLst>
          </p:cNvPr>
          <p:cNvCxnSpPr>
            <a:cxnSpLocks/>
          </p:cNvCxnSpPr>
          <p:nvPr/>
        </p:nvCxnSpPr>
        <p:spPr>
          <a:xfrm>
            <a:off x="6672064" y="4885517"/>
            <a:ext cx="1080120" cy="0"/>
          </a:xfrm>
          <a:prstGeom prst="line">
            <a:avLst/>
          </a:prstGeom>
          <a:ln w="28575">
            <a:solidFill>
              <a:srgbClr val="EC07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16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2FEFE6-4046-3D3E-B877-38783C6535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8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8DD1751-E57F-AFBC-268E-DE3CB2711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5" y="2378972"/>
            <a:ext cx="2016225" cy="97801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4DC1DAC1-122B-13C8-5912-0D3F1F7BA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0948" y="2378972"/>
            <a:ext cx="2016225" cy="97801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698A571-C67E-82D9-2EAE-1F225639B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2378972"/>
            <a:ext cx="2016225" cy="97801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EA4B208-3473-E59D-11EF-1561665AA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378972"/>
            <a:ext cx="2016225" cy="97801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72078AF-BEEF-F9C8-300B-41B5B15E2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3918821"/>
            <a:ext cx="2016225" cy="97801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F2D1528-2A53-41D1-D848-0890074C3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918821"/>
            <a:ext cx="2016225" cy="97801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C540389-8FBA-66E3-4B62-E1DF7195C6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3933056"/>
            <a:ext cx="1638924" cy="91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5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8852F-5B44-7790-C34D-8F00109E55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964ACD-9A72-27BB-F441-3C8990189DD1}"/>
              </a:ext>
            </a:extLst>
          </p:cNvPr>
          <p:cNvSpPr/>
          <p:nvPr/>
        </p:nvSpPr>
        <p:spPr bwMode="white">
          <a:xfrm>
            <a:off x="4872380" y="2601212"/>
            <a:ext cx="863580" cy="3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6FC7F1-5C87-5E0A-8676-84C9907AB49A}"/>
              </a:ext>
            </a:extLst>
          </p:cNvPr>
          <p:cNvSpPr/>
          <p:nvPr/>
        </p:nvSpPr>
        <p:spPr bwMode="white">
          <a:xfrm>
            <a:off x="9900952" y="2572612"/>
            <a:ext cx="1495238" cy="352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957544-6443-5743-A74C-E77CFA8BD174}"/>
              </a:ext>
            </a:extLst>
          </p:cNvPr>
          <p:cNvSpPr/>
          <p:nvPr/>
        </p:nvSpPr>
        <p:spPr bwMode="white">
          <a:xfrm>
            <a:off x="2253333" y="3140969"/>
            <a:ext cx="1409523" cy="45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B09B90-14E4-B35B-D13B-B96AE65A26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810307"/>
            <a:ext cx="10800000" cy="2715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E339A2-4D1A-5A53-83F3-F61650408561}"/>
              </a:ext>
            </a:extLst>
          </p:cNvPr>
          <p:cNvSpPr/>
          <p:nvPr/>
        </p:nvSpPr>
        <p:spPr bwMode="white">
          <a:xfrm>
            <a:off x="3608273" y="4038941"/>
            <a:ext cx="247619" cy="2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9AF292-612A-8F31-6A64-59FBA35EC9CD}"/>
              </a:ext>
            </a:extLst>
          </p:cNvPr>
          <p:cNvSpPr/>
          <p:nvPr/>
        </p:nvSpPr>
        <p:spPr bwMode="white">
          <a:xfrm>
            <a:off x="8570178" y="4029415"/>
            <a:ext cx="685714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234EB8-0754-9350-8EFB-32B6401ADA93}"/>
              </a:ext>
            </a:extLst>
          </p:cNvPr>
          <p:cNvSpPr/>
          <p:nvPr/>
        </p:nvSpPr>
        <p:spPr bwMode="white">
          <a:xfrm>
            <a:off x="5408273" y="4667687"/>
            <a:ext cx="400000" cy="34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4EF1D1-BD34-A01B-CDE3-8AB5C349D1BE}"/>
              </a:ext>
            </a:extLst>
          </p:cNvPr>
          <p:cNvSpPr/>
          <p:nvPr/>
        </p:nvSpPr>
        <p:spPr bwMode="white">
          <a:xfrm>
            <a:off x="4655841" y="5868019"/>
            <a:ext cx="2085766" cy="48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E0AE9C-F554-2065-DCB1-5DD2933F7888}"/>
              </a:ext>
            </a:extLst>
          </p:cNvPr>
          <p:cNvSpPr/>
          <p:nvPr/>
        </p:nvSpPr>
        <p:spPr bwMode="white">
          <a:xfrm>
            <a:off x="7932083" y="6058548"/>
            <a:ext cx="238095" cy="2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1726E4-7859-194D-A936-DD375093C57E}"/>
              </a:ext>
            </a:extLst>
          </p:cNvPr>
          <p:cNvSpPr/>
          <p:nvPr/>
        </p:nvSpPr>
        <p:spPr bwMode="white">
          <a:xfrm>
            <a:off x="6089225" y="4038941"/>
            <a:ext cx="247619" cy="2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66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2024-08-22T08:34:17Z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