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4" r:id="rId2"/>
    <p:sldId id="346" r:id="rId3"/>
    <p:sldId id="345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5" r:id="rId12"/>
    <p:sldId id="333" r:id="rId13"/>
    <p:sldId id="332" r:id="rId14"/>
    <p:sldId id="330" r:id="rId15"/>
    <p:sldId id="328" r:id="rId16"/>
    <p:sldId id="32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6" autoAdjust="0"/>
    <p:restoredTop sz="94660"/>
  </p:normalViewPr>
  <p:slideViewPr>
    <p:cSldViewPr showGuides="1">
      <p:cViewPr varScale="1">
        <p:scale>
          <a:sx n="82" d="100"/>
          <a:sy n="82" d="100"/>
        </p:scale>
        <p:origin x="86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35423-5403-452C-9614-BF305B28D935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8C151-A34D-46BC-B8F1-DCFF096792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709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B8C151-A34D-46BC-B8F1-DCFF0967927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573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F43FB-16FA-0601-F164-A979D8656C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5" b="62106"/>
          <a:stretch/>
        </p:blipFill>
        <p:spPr>
          <a:xfrm>
            <a:off x="2769231" y="2780928"/>
            <a:ext cx="6653539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>
            <a:extLst>
              <a:ext uri="{FF2B5EF4-FFF2-40B4-BE49-F238E27FC236}">
                <a16:creationId xmlns:a16="http://schemas.microsoft.com/office/drawing/2014/main" id="{D476EB6A-B85A-6999-9B3E-33D512FAD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2852936"/>
            <a:ext cx="10800000" cy="3261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4EDCCD8-72D0-BC1A-1012-DC5A9D873A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948" y="2939918"/>
            <a:ext cx="1593188" cy="90196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02B7A2C-DBAF-B2C6-D876-FCF7CBF6C2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1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00DFDB3-4629-C6AB-0A7F-B876C481B1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1830" y="1844824"/>
            <a:ext cx="814395" cy="9019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99562B6-FD1D-CD14-91AB-550C9894ED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7869" y="1844824"/>
            <a:ext cx="814395" cy="9019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F9AEA63-F9B5-FDA6-CBA6-A4640F1E3E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4432" y="1844824"/>
            <a:ext cx="814395" cy="90196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2D43043-A52C-490C-227D-D62DB697EC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5605" y="2941252"/>
            <a:ext cx="814395" cy="90196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BC17C63-F8F9-2DEA-6E86-2ADDAA5780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6309" y="2959084"/>
            <a:ext cx="814395" cy="90196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6524E1B-20A8-19FC-39E1-C68B7D289B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4432" y="2939918"/>
            <a:ext cx="814395" cy="90196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4ACCCBC-E23C-6451-F91C-DCEED63F30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8196" y="4032890"/>
            <a:ext cx="814395" cy="90196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A10EA38-EF4F-95C0-0AF6-1AB78D234B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1351" y="5116701"/>
            <a:ext cx="814395" cy="90196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FFF0804-7942-75DF-3241-F61FB58BE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7015" y="5116701"/>
            <a:ext cx="814395" cy="90196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EEC7163-5BA1-C044-6F16-54201B1B99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7712" y="2959084"/>
            <a:ext cx="814395" cy="90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7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DE61E-6F45-284C-2AA1-A577C3D354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7AAF94-2C21-F166-BB86-5990632B2FD1}"/>
              </a:ext>
            </a:extLst>
          </p:cNvPr>
          <p:cNvSpPr/>
          <p:nvPr/>
        </p:nvSpPr>
        <p:spPr bwMode="white">
          <a:xfrm>
            <a:off x="6872380" y="1943997"/>
            <a:ext cx="399999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03938F-D622-E026-0AA5-7BE99C854478}"/>
              </a:ext>
            </a:extLst>
          </p:cNvPr>
          <p:cNvSpPr/>
          <p:nvPr/>
        </p:nvSpPr>
        <p:spPr bwMode="white">
          <a:xfrm>
            <a:off x="3643809" y="2611688"/>
            <a:ext cx="400000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870E11-519C-7805-EC98-21970BA85E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3789040"/>
            <a:ext cx="10800000" cy="1334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B0927F-0959-2F55-FAE5-65C0020293E4}"/>
              </a:ext>
            </a:extLst>
          </p:cNvPr>
          <p:cNvSpPr/>
          <p:nvPr/>
        </p:nvSpPr>
        <p:spPr bwMode="white">
          <a:xfrm>
            <a:off x="2577425" y="3979651"/>
            <a:ext cx="409523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034252-FAD4-FD8A-BA69-FA0B679B80E5}"/>
              </a:ext>
            </a:extLst>
          </p:cNvPr>
          <p:cNvSpPr/>
          <p:nvPr/>
        </p:nvSpPr>
        <p:spPr bwMode="white">
          <a:xfrm>
            <a:off x="5444092" y="3979651"/>
            <a:ext cx="409523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6AB8A6-D5EE-4EE9-87D6-FC338BCAE5F1}"/>
              </a:ext>
            </a:extLst>
          </p:cNvPr>
          <p:cNvSpPr/>
          <p:nvPr/>
        </p:nvSpPr>
        <p:spPr bwMode="white">
          <a:xfrm>
            <a:off x="7415521" y="3979651"/>
            <a:ext cx="409523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679108-16E9-1467-3B27-2F62514CA82F}"/>
              </a:ext>
            </a:extLst>
          </p:cNvPr>
          <p:cNvSpPr/>
          <p:nvPr/>
        </p:nvSpPr>
        <p:spPr bwMode="white">
          <a:xfrm>
            <a:off x="10282187" y="3979651"/>
            <a:ext cx="400000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00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2158E-52E3-664A-A78D-8E4650B281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B0C6F-4399-81C9-8E2F-F53612DE0BF6}"/>
              </a:ext>
            </a:extLst>
          </p:cNvPr>
          <p:cNvSpPr/>
          <p:nvPr/>
        </p:nvSpPr>
        <p:spPr bwMode="white">
          <a:xfrm>
            <a:off x="4367619" y="1019107"/>
            <a:ext cx="400000" cy="34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4081A2-4B07-4B38-CCD9-14FC5C9244E3}"/>
              </a:ext>
            </a:extLst>
          </p:cNvPr>
          <p:cNvSpPr/>
          <p:nvPr/>
        </p:nvSpPr>
        <p:spPr bwMode="white">
          <a:xfrm>
            <a:off x="6872380" y="2347312"/>
            <a:ext cx="399999" cy="35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22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AFD25-DC12-0D6A-23F7-ADD5E49256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2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43F7FCB-F098-0FB2-CEAF-732FAF0AD9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3717032"/>
            <a:ext cx="10800000" cy="278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687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8B13B-59E9-CD78-DB77-45A79F87D3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7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D01E5-50DF-1274-4E2E-0AC1C10938A3}"/>
              </a:ext>
            </a:extLst>
          </p:cNvPr>
          <p:cNvSpPr/>
          <p:nvPr/>
        </p:nvSpPr>
        <p:spPr bwMode="white">
          <a:xfrm>
            <a:off x="3948571" y="1342968"/>
            <a:ext cx="238095" cy="2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DD7ADE-2063-CA3B-0CCD-54715073B513}"/>
              </a:ext>
            </a:extLst>
          </p:cNvPr>
          <p:cNvSpPr/>
          <p:nvPr/>
        </p:nvSpPr>
        <p:spPr bwMode="white">
          <a:xfrm>
            <a:off x="2205714" y="3498213"/>
            <a:ext cx="352380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BCE515-F8AA-3D0B-4931-C67898E542EE}"/>
              </a:ext>
            </a:extLst>
          </p:cNvPr>
          <p:cNvSpPr/>
          <p:nvPr/>
        </p:nvSpPr>
        <p:spPr bwMode="white">
          <a:xfrm>
            <a:off x="7224761" y="3507749"/>
            <a:ext cx="352380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66EF2A-0D8D-4F49-F19D-8DC7C57E57CA}"/>
              </a:ext>
            </a:extLst>
          </p:cNvPr>
          <p:cNvSpPr/>
          <p:nvPr/>
        </p:nvSpPr>
        <p:spPr bwMode="white">
          <a:xfrm>
            <a:off x="9729523" y="3507749"/>
            <a:ext cx="352380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E00DC6-1BCB-29D3-0D5B-BAF6A678F4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3572"/>
            <a:ext cx="10800000" cy="2501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4D82D1-59F0-E5C1-78E4-5943C5F5EB02}"/>
              </a:ext>
            </a:extLst>
          </p:cNvPr>
          <p:cNvSpPr/>
          <p:nvPr/>
        </p:nvSpPr>
        <p:spPr bwMode="white">
          <a:xfrm>
            <a:off x="2205714" y="6038357"/>
            <a:ext cx="352380" cy="33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21D719-5CC1-178F-F5B0-9FFA46204A53}"/>
              </a:ext>
            </a:extLst>
          </p:cNvPr>
          <p:cNvSpPr/>
          <p:nvPr/>
        </p:nvSpPr>
        <p:spPr bwMode="white">
          <a:xfrm>
            <a:off x="4720000" y="6038357"/>
            <a:ext cx="342857" cy="33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FF2EAB-7262-BF26-4F4E-465422001589}"/>
              </a:ext>
            </a:extLst>
          </p:cNvPr>
          <p:cNvSpPr/>
          <p:nvPr/>
        </p:nvSpPr>
        <p:spPr bwMode="white">
          <a:xfrm>
            <a:off x="7224761" y="6038357"/>
            <a:ext cx="352380" cy="33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5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BC5F2-EADC-0C21-7D62-4A98E92560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3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A3BA07E-A295-906A-1DC5-53B11A6691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7"/>
          <a:stretch/>
        </p:blipFill>
        <p:spPr>
          <a:xfrm>
            <a:off x="1992744" y="2991796"/>
            <a:ext cx="9863896" cy="281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60E82-ECAF-B27E-20B1-0AAB0957329C}"/>
              </a:ext>
            </a:extLst>
          </p:cNvPr>
          <p:cNvSpPr/>
          <p:nvPr/>
        </p:nvSpPr>
        <p:spPr bwMode="white">
          <a:xfrm>
            <a:off x="2878458" y="5328405"/>
            <a:ext cx="400000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DC9768-C9D6-F0A3-C2D2-AEBE9F920AE7}"/>
              </a:ext>
            </a:extLst>
          </p:cNvPr>
          <p:cNvSpPr/>
          <p:nvPr/>
        </p:nvSpPr>
        <p:spPr bwMode="white">
          <a:xfrm>
            <a:off x="5383220" y="5328405"/>
            <a:ext cx="400000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F282A9-0A19-48DB-39B9-F20798859BFB}"/>
              </a:ext>
            </a:extLst>
          </p:cNvPr>
          <p:cNvSpPr/>
          <p:nvPr/>
        </p:nvSpPr>
        <p:spPr bwMode="white">
          <a:xfrm>
            <a:off x="7887982" y="5328405"/>
            <a:ext cx="409523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26328C-DDE7-9403-2918-831C0A4C5872}"/>
              </a:ext>
            </a:extLst>
          </p:cNvPr>
          <p:cNvSpPr/>
          <p:nvPr/>
        </p:nvSpPr>
        <p:spPr bwMode="white">
          <a:xfrm>
            <a:off x="10040363" y="5328405"/>
            <a:ext cx="400000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29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4D774B-29DB-8D10-4964-EC884457EF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76872"/>
            <a:ext cx="10800000" cy="4060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62C35BC-D12E-2E2B-D75E-A2872AC20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21405"/>
            <a:ext cx="9649072" cy="411571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296CB7A-F84D-CECE-2D3F-13D00A7EE2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4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703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2F2F1DC-45D2-1671-BFEE-6AA1D3C3AA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93"/>
          <a:stretch/>
        </p:blipFill>
        <p:spPr>
          <a:xfrm>
            <a:off x="551384" y="846390"/>
            <a:ext cx="10313699" cy="337469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F29655D-D189-AAEA-D769-DDE68ED6F17E}"/>
              </a:ext>
            </a:extLst>
          </p:cNvPr>
          <p:cNvCxnSpPr>
            <a:cxnSpLocks/>
          </p:cNvCxnSpPr>
          <p:nvPr/>
        </p:nvCxnSpPr>
        <p:spPr>
          <a:xfrm flipH="1" flipV="1">
            <a:off x="1631504" y="2276746"/>
            <a:ext cx="2808312" cy="143530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3F887F9-C0DB-3BFD-7BF3-E5CA93143689}"/>
              </a:ext>
            </a:extLst>
          </p:cNvPr>
          <p:cNvCxnSpPr>
            <a:cxnSpLocks/>
          </p:cNvCxnSpPr>
          <p:nvPr/>
        </p:nvCxnSpPr>
        <p:spPr>
          <a:xfrm flipV="1">
            <a:off x="1703512" y="2276746"/>
            <a:ext cx="1171562" cy="136827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FFCD4B5-53F7-5394-D81F-7BFFB03E412B}"/>
              </a:ext>
            </a:extLst>
          </p:cNvPr>
          <p:cNvCxnSpPr>
            <a:cxnSpLocks/>
          </p:cNvCxnSpPr>
          <p:nvPr/>
        </p:nvCxnSpPr>
        <p:spPr>
          <a:xfrm flipV="1">
            <a:off x="2875074" y="2276746"/>
            <a:ext cx="1484449" cy="136827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3A7BAF7-A1B4-EBD8-3CB4-6A014CBADB14}"/>
              </a:ext>
            </a:extLst>
          </p:cNvPr>
          <p:cNvCxnSpPr>
            <a:cxnSpLocks/>
          </p:cNvCxnSpPr>
          <p:nvPr/>
        </p:nvCxnSpPr>
        <p:spPr>
          <a:xfrm flipH="1" flipV="1">
            <a:off x="5807968" y="2276746"/>
            <a:ext cx="1440160" cy="136827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A9E862C-0CFD-F892-C2CE-99A6B5A34796}"/>
              </a:ext>
            </a:extLst>
          </p:cNvPr>
          <p:cNvCxnSpPr>
            <a:cxnSpLocks/>
          </p:cNvCxnSpPr>
          <p:nvPr/>
        </p:nvCxnSpPr>
        <p:spPr>
          <a:xfrm flipH="1" flipV="1">
            <a:off x="7095827" y="2276746"/>
            <a:ext cx="2991028" cy="143530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FAFCC39-7BB7-2224-86E0-126C7F331C89}"/>
              </a:ext>
            </a:extLst>
          </p:cNvPr>
          <p:cNvCxnSpPr>
            <a:cxnSpLocks/>
          </p:cNvCxnSpPr>
          <p:nvPr/>
        </p:nvCxnSpPr>
        <p:spPr>
          <a:xfrm flipV="1">
            <a:off x="5924265" y="2276746"/>
            <a:ext cx="2692015" cy="143530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CE5D59E-98BA-67D3-4F97-45EF3E2DD510}"/>
              </a:ext>
            </a:extLst>
          </p:cNvPr>
          <p:cNvCxnSpPr>
            <a:cxnSpLocks/>
          </p:cNvCxnSpPr>
          <p:nvPr/>
        </p:nvCxnSpPr>
        <p:spPr>
          <a:xfrm flipV="1">
            <a:off x="8732577" y="2276746"/>
            <a:ext cx="1354278" cy="143530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11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2B0C8-A530-57E5-9B1D-0AF3AF4A8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800000" cy="3934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96A02E1-4535-2858-A056-FD12510C4E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07" b="10543"/>
          <a:stretch/>
        </p:blipFill>
        <p:spPr>
          <a:xfrm>
            <a:off x="1271464" y="3789040"/>
            <a:ext cx="1800200" cy="94187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0D57A59D-60EC-DD94-2F03-E8C5DA4D89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07" b="10543"/>
          <a:stretch/>
        </p:blipFill>
        <p:spPr>
          <a:xfrm>
            <a:off x="6168008" y="2271103"/>
            <a:ext cx="1800200" cy="94187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59B654C-1B08-1FA0-FC79-2BE79B2E93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07" b="10543"/>
          <a:stretch/>
        </p:blipFill>
        <p:spPr>
          <a:xfrm>
            <a:off x="8616280" y="2271103"/>
            <a:ext cx="1800200" cy="94187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F475FA1-7274-0A53-47EA-01D537528D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07" b="10543"/>
          <a:stretch/>
        </p:blipFill>
        <p:spPr>
          <a:xfrm>
            <a:off x="3719736" y="2271103"/>
            <a:ext cx="1800200" cy="94187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39470F8-126D-7444-0404-BB3D2721A6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07" b="10543"/>
          <a:stretch/>
        </p:blipFill>
        <p:spPr>
          <a:xfrm>
            <a:off x="1271464" y="2271103"/>
            <a:ext cx="1800200" cy="941873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68082E3-0CB4-B3B8-3B59-8C92A17D3B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07" b="10543"/>
          <a:stretch/>
        </p:blipFill>
        <p:spPr>
          <a:xfrm>
            <a:off x="6168008" y="3789040"/>
            <a:ext cx="1800200" cy="94187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F77DEB1B-DD44-E7B8-370A-D72674E236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07" b="10543"/>
          <a:stretch/>
        </p:blipFill>
        <p:spPr>
          <a:xfrm>
            <a:off x="8616280" y="3789040"/>
            <a:ext cx="1800200" cy="94187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BBBE8713-7E7F-558B-FD7B-5BA3EB7DCC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07" b="10543"/>
          <a:stretch/>
        </p:blipFill>
        <p:spPr>
          <a:xfrm>
            <a:off x="3719736" y="3789040"/>
            <a:ext cx="1800200" cy="94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8ACDC-85E1-5B73-9F62-9051A24422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7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F9EA71-B141-21AB-3DBC-050DF927C7E0}"/>
              </a:ext>
            </a:extLst>
          </p:cNvPr>
          <p:cNvSpPr/>
          <p:nvPr/>
        </p:nvSpPr>
        <p:spPr bwMode="white">
          <a:xfrm>
            <a:off x="3205714" y="2511568"/>
            <a:ext cx="314285" cy="5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30D0D-A721-A81B-1360-A3D7BCF3594B}"/>
              </a:ext>
            </a:extLst>
          </p:cNvPr>
          <p:cNvSpPr/>
          <p:nvPr/>
        </p:nvSpPr>
        <p:spPr bwMode="white">
          <a:xfrm>
            <a:off x="6168009" y="2511568"/>
            <a:ext cx="494848" cy="5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11D9B-2121-476B-FDD0-E15FC17982AA}"/>
              </a:ext>
            </a:extLst>
          </p:cNvPr>
          <p:cNvSpPr/>
          <p:nvPr/>
        </p:nvSpPr>
        <p:spPr bwMode="white">
          <a:xfrm>
            <a:off x="9480376" y="2511568"/>
            <a:ext cx="325336" cy="5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676D7-B8DC-2CD4-12A9-E79CA0951874}"/>
              </a:ext>
            </a:extLst>
          </p:cNvPr>
          <p:cNvSpPr/>
          <p:nvPr/>
        </p:nvSpPr>
        <p:spPr bwMode="white">
          <a:xfrm>
            <a:off x="3205714" y="4346432"/>
            <a:ext cx="333333" cy="2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7593F8-7E71-F486-6F8D-3358B72D2DE2}"/>
              </a:ext>
            </a:extLst>
          </p:cNvPr>
          <p:cNvSpPr/>
          <p:nvPr/>
        </p:nvSpPr>
        <p:spPr bwMode="white">
          <a:xfrm>
            <a:off x="7072380" y="4365502"/>
            <a:ext cx="428571" cy="26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3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5744A-2BF0-9140-0D3C-24F66294BD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5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D2974A-C54E-3C1A-CDE5-6A0FE3718463}"/>
              </a:ext>
            </a:extLst>
          </p:cNvPr>
          <p:cNvSpPr/>
          <p:nvPr/>
        </p:nvSpPr>
        <p:spPr bwMode="white">
          <a:xfrm>
            <a:off x="4072380" y="1942557"/>
            <a:ext cx="1761904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2243B3-5C6F-14E2-F02D-5CEBADFEEEAE}"/>
              </a:ext>
            </a:extLst>
          </p:cNvPr>
          <p:cNvSpPr/>
          <p:nvPr/>
        </p:nvSpPr>
        <p:spPr bwMode="white">
          <a:xfrm>
            <a:off x="3072381" y="2437916"/>
            <a:ext cx="399999" cy="34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12EA7B-4E36-F8F9-5A9D-8D107EB6110A}"/>
              </a:ext>
            </a:extLst>
          </p:cNvPr>
          <p:cNvSpPr/>
          <p:nvPr/>
        </p:nvSpPr>
        <p:spPr bwMode="white">
          <a:xfrm>
            <a:off x="7224761" y="2504600"/>
            <a:ext cx="400000" cy="34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BA9DA0-2D41-C0AD-41F0-8A41D46EF3D7}"/>
              </a:ext>
            </a:extLst>
          </p:cNvPr>
          <p:cNvSpPr/>
          <p:nvPr/>
        </p:nvSpPr>
        <p:spPr bwMode="white">
          <a:xfrm>
            <a:off x="8112224" y="1942557"/>
            <a:ext cx="216024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7355FC4-8783-93D9-6D96-FE577D1BB3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45024"/>
            <a:ext cx="10800000" cy="637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1AC4E3-9941-9C41-6479-73F70D1A8CBA}"/>
              </a:ext>
            </a:extLst>
          </p:cNvPr>
          <p:cNvSpPr/>
          <p:nvPr/>
        </p:nvSpPr>
        <p:spPr bwMode="white">
          <a:xfrm>
            <a:off x="3983168" y="3797753"/>
            <a:ext cx="1863906" cy="26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FE91DC-6BA2-9C30-CE3B-78AF9D8625BA}"/>
              </a:ext>
            </a:extLst>
          </p:cNvPr>
          <p:cNvSpPr/>
          <p:nvPr/>
        </p:nvSpPr>
        <p:spPr bwMode="white">
          <a:xfrm>
            <a:off x="7968138" y="3717032"/>
            <a:ext cx="26350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2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2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3CACC-27A1-6C16-4256-DC1DE27002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1EA293D-0B0B-F150-CA43-D7A4266B45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048"/>
          <a:stretch/>
        </p:blipFill>
        <p:spPr>
          <a:xfrm>
            <a:off x="1679923" y="2636912"/>
            <a:ext cx="959693" cy="100811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ABB22C6-3500-C240-7112-690BF961B7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048"/>
          <a:stretch/>
        </p:blipFill>
        <p:spPr>
          <a:xfrm>
            <a:off x="5519936" y="2636912"/>
            <a:ext cx="959693" cy="100811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DC7F235-F1FB-ECF6-2BF5-4737658F1E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048"/>
          <a:stretch/>
        </p:blipFill>
        <p:spPr>
          <a:xfrm>
            <a:off x="8832304" y="2636912"/>
            <a:ext cx="959693" cy="10081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9564D12-D9F8-0DAE-B47A-A6844BA03F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048"/>
          <a:stretch/>
        </p:blipFill>
        <p:spPr>
          <a:xfrm>
            <a:off x="1679923" y="3683290"/>
            <a:ext cx="959693" cy="100811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578658F-0181-00E6-0DE2-F081E6016B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048"/>
          <a:stretch/>
        </p:blipFill>
        <p:spPr>
          <a:xfrm>
            <a:off x="5519936" y="3683290"/>
            <a:ext cx="959693" cy="100811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D5B5B6E-6F63-63C1-AC4D-F9A6AA7701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048"/>
          <a:stretch/>
        </p:blipFill>
        <p:spPr>
          <a:xfrm>
            <a:off x="8832304" y="3683290"/>
            <a:ext cx="959693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6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FA880C4-ED7F-A865-0046-11FF298C8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92699"/>
            <a:ext cx="9540404" cy="3472405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7312EF5-DF52-18FD-5BFF-35E9C1E20AE2}"/>
              </a:ext>
            </a:extLst>
          </p:cNvPr>
          <p:cNvCxnSpPr>
            <a:cxnSpLocks/>
          </p:cNvCxnSpPr>
          <p:nvPr/>
        </p:nvCxnSpPr>
        <p:spPr>
          <a:xfrm flipH="1" flipV="1">
            <a:off x="1703512" y="2132856"/>
            <a:ext cx="2265691" cy="115212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4FE7619-BF77-FDA1-1EDD-BE002A4D886A}"/>
              </a:ext>
            </a:extLst>
          </p:cNvPr>
          <p:cNvCxnSpPr>
            <a:cxnSpLocks/>
          </p:cNvCxnSpPr>
          <p:nvPr/>
        </p:nvCxnSpPr>
        <p:spPr>
          <a:xfrm>
            <a:off x="1733394" y="2719174"/>
            <a:ext cx="2235809" cy="1213882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0901362-A950-F48C-F4B4-DB3D52F2A96B}"/>
              </a:ext>
            </a:extLst>
          </p:cNvPr>
          <p:cNvCxnSpPr>
            <a:cxnSpLocks/>
          </p:cNvCxnSpPr>
          <p:nvPr/>
        </p:nvCxnSpPr>
        <p:spPr>
          <a:xfrm flipV="1">
            <a:off x="1733394" y="2132856"/>
            <a:ext cx="2130358" cy="117263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5403DD5-CB06-ECEE-93CC-88AB1BCB8A62}"/>
              </a:ext>
            </a:extLst>
          </p:cNvPr>
          <p:cNvCxnSpPr>
            <a:cxnSpLocks/>
          </p:cNvCxnSpPr>
          <p:nvPr/>
        </p:nvCxnSpPr>
        <p:spPr>
          <a:xfrm flipV="1">
            <a:off x="1733394" y="2822174"/>
            <a:ext cx="2130358" cy="117263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9839D06-7527-D843-03FB-F559924B2EFB}"/>
              </a:ext>
            </a:extLst>
          </p:cNvPr>
          <p:cNvCxnSpPr>
            <a:cxnSpLocks/>
          </p:cNvCxnSpPr>
          <p:nvPr/>
        </p:nvCxnSpPr>
        <p:spPr>
          <a:xfrm flipH="1" flipV="1">
            <a:off x="6384032" y="2132856"/>
            <a:ext cx="2265691" cy="115212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9EF8164-BC47-15D2-C481-5EB19D1E0F2E}"/>
              </a:ext>
            </a:extLst>
          </p:cNvPr>
          <p:cNvCxnSpPr>
            <a:cxnSpLocks/>
          </p:cNvCxnSpPr>
          <p:nvPr/>
        </p:nvCxnSpPr>
        <p:spPr>
          <a:xfrm>
            <a:off x="6384032" y="2719174"/>
            <a:ext cx="2235809" cy="1213882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D02C45E-0DD4-1C90-90CE-8920683BB147}"/>
              </a:ext>
            </a:extLst>
          </p:cNvPr>
          <p:cNvCxnSpPr>
            <a:cxnSpLocks/>
          </p:cNvCxnSpPr>
          <p:nvPr/>
        </p:nvCxnSpPr>
        <p:spPr>
          <a:xfrm flipV="1">
            <a:off x="6312024" y="2132856"/>
            <a:ext cx="2307817" cy="186195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6EB6D8B-CA90-C249-346D-92F87918F562}"/>
              </a:ext>
            </a:extLst>
          </p:cNvPr>
          <p:cNvCxnSpPr>
            <a:cxnSpLocks/>
          </p:cNvCxnSpPr>
          <p:nvPr/>
        </p:nvCxnSpPr>
        <p:spPr>
          <a:xfrm flipV="1">
            <a:off x="6312180" y="2729543"/>
            <a:ext cx="2232092" cy="61193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54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E01C2-8C7C-FF4D-08FB-F1D0B8D494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08FE4-1208-93D9-2953-1755FB4582A1}"/>
              </a:ext>
            </a:extLst>
          </p:cNvPr>
          <p:cNvSpPr/>
          <p:nvPr/>
        </p:nvSpPr>
        <p:spPr bwMode="white">
          <a:xfrm>
            <a:off x="1777142" y="3443264"/>
            <a:ext cx="409523" cy="35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AFC020-F93E-703C-DA14-78BBE122DF40}"/>
              </a:ext>
            </a:extLst>
          </p:cNvPr>
          <p:cNvSpPr/>
          <p:nvPr/>
        </p:nvSpPr>
        <p:spPr bwMode="white">
          <a:xfrm>
            <a:off x="4396190" y="3443264"/>
            <a:ext cx="409523" cy="35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3B3F15-C171-FF1B-B4AE-1E714EAC7D2B}"/>
              </a:ext>
            </a:extLst>
          </p:cNvPr>
          <p:cNvSpPr/>
          <p:nvPr/>
        </p:nvSpPr>
        <p:spPr bwMode="white">
          <a:xfrm>
            <a:off x="7015238" y="3452809"/>
            <a:ext cx="399999" cy="34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AF0EA4-BC71-F096-13E7-55A9B7F21077}"/>
              </a:ext>
            </a:extLst>
          </p:cNvPr>
          <p:cNvSpPr/>
          <p:nvPr/>
        </p:nvSpPr>
        <p:spPr bwMode="white">
          <a:xfrm>
            <a:off x="9634285" y="3452809"/>
            <a:ext cx="400000" cy="34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72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F9BC6-885F-0518-BB3F-60C273BACC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1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70967-1042-C0E7-904E-CA4CF9F54AE3}"/>
              </a:ext>
            </a:extLst>
          </p:cNvPr>
          <p:cNvSpPr/>
          <p:nvPr/>
        </p:nvSpPr>
        <p:spPr bwMode="white">
          <a:xfrm>
            <a:off x="1196190" y="3244621"/>
            <a:ext cx="409523" cy="34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0AAD4E-102C-01D8-AD6C-619119B3C1D9}"/>
              </a:ext>
            </a:extLst>
          </p:cNvPr>
          <p:cNvSpPr/>
          <p:nvPr/>
        </p:nvSpPr>
        <p:spPr bwMode="white">
          <a:xfrm>
            <a:off x="4624761" y="3244621"/>
            <a:ext cx="400000" cy="34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034BA7-ED11-3261-B4DD-4BED5FE63E01}"/>
              </a:ext>
            </a:extLst>
          </p:cNvPr>
          <p:cNvSpPr/>
          <p:nvPr/>
        </p:nvSpPr>
        <p:spPr bwMode="white">
          <a:xfrm>
            <a:off x="8053333" y="3244621"/>
            <a:ext cx="400001" cy="34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5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2024-08-22T08:35:22Z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