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0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89222" autoAdjust="0"/>
  </p:normalViewPr>
  <p:slideViewPr>
    <p:cSldViewPr showGuides="1">
      <p:cViewPr varScale="1">
        <p:scale>
          <a:sx n="53" d="100"/>
          <a:sy n="53" d="100"/>
        </p:scale>
        <p:origin x="336" y="48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2654"/>
          <a:stretch>
            <a:fillRect/>
          </a:stretch>
        </p:blipFill>
        <p:spPr>
          <a:xfrm>
            <a:off x="2978343" y="2801767"/>
            <a:ext cx="6235314" cy="98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1722789"/>
            <a:ext cx="1224136" cy="81823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1722789"/>
            <a:ext cx="1152128" cy="7701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722789"/>
            <a:ext cx="1152128" cy="77010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" r="6250"/>
          <a:stretch>
            <a:fillRect/>
          </a:stretch>
        </p:blipFill>
        <p:spPr>
          <a:xfrm>
            <a:off x="1199456" y="1722789"/>
            <a:ext cx="1080120" cy="77010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l="1" r="6250"/>
          <a:stretch>
            <a:fillRect/>
          </a:stretch>
        </p:blipFill>
        <p:spPr>
          <a:xfrm>
            <a:off x="4655840" y="1722789"/>
            <a:ext cx="1152128" cy="8214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l="1" r="6250"/>
          <a:stretch>
            <a:fillRect/>
          </a:stretch>
        </p:blipFill>
        <p:spPr>
          <a:xfrm>
            <a:off x="8184232" y="1722789"/>
            <a:ext cx="1152128" cy="8214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504"/>
            <a:ext cx="10800000" cy="198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67619" y="3582313"/>
            <a:ext cx="571428" cy="37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2857" y="3582313"/>
            <a:ext cx="257142" cy="36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3582313"/>
            <a:ext cx="95238" cy="36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476" y="3582313"/>
            <a:ext cx="409523" cy="37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0476" y="3582313"/>
            <a:ext cx="714285" cy="43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0476" y="4252794"/>
            <a:ext cx="514285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34285" y="4163431"/>
            <a:ext cx="409523" cy="36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0000" y="4252795"/>
            <a:ext cx="95238" cy="2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15238" y="4153903"/>
            <a:ext cx="409523" cy="37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05714" y="4220589"/>
            <a:ext cx="609524" cy="36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8071"/>
            <a:ext cx="10800000" cy="16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4242867"/>
            <a:ext cx="1990834" cy="7703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553" y="4263622"/>
            <a:ext cx="1990834" cy="77067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3478081"/>
            <a:ext cx="1995482" cy="7430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3456623"/>
            <a:ext cx="1958355" cy="69245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9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7947"/>
            <a:ext cx="10800000" cy="1565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4" y="4042847"/>
            <a:ext cx="589307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189" y="3970841"/>
            <a:ext cx="390476" cy="36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0" y="3970841"/>
            <a:ext cx="390476" cy="36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047" y="4474896"/>
            <a:ext cx="390476" cy="43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3333" y="4721476"/>
            <a:ext cx="390476" cy="19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2536308"/>
            <a:ext cx="380952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2536308"/>
            <a:ext cx="380952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571" y="3118470"/>
            <a:ext cx="380952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3118470"/>
            <a:ext cx="380952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843745"/>
            <a:ext cx="9357819" cy="3305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402171"/>
            <a:ext cx="10800000" cy="106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4" name="椭圆 13"/>
          <p:cNvSpPr/>
          <p:nvPr/>
        </p:nvSpPr>
        <p:spPr>
          <a:xfrm>
            <a:off x="3143672" y="2060848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007768" y="2060848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172454" y="2048367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60296" y="2048367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740406" y="3789040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07968" y="2924944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76320" y="2924944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007768" y="3356992"/>
            <a:ext cx="732638" cy="0"/>
          </a:xfrm>
          <a:prstGeom prst="line">
            <a:avLst/>
          </a:prstGeom>
          <a:ln w="1270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942039" y="2924944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7392144" y="3356992"/>
            <a:ext cx="732638" cy="0"/>
          </a:xfrm>
          <a:prstGeom prst="line">
            <a:avLst/>
          </a:prstGeom>
          <a:ln w="1270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51206" y="4287168"/>
            <a:ext cx="973054" cy="0"/>
          </a:xfrm>
          <a:prstGeom prst="line">
            <a:avLst/>
          </a:prstGeom>
          <a:ln w="1270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2024-08-22T09:07:12Z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