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24" r:id="rId3"/>
    <p:sldId id="343" r:id="rId4"/>
    <p:sldId id="342" r:id="rId5"/>
    <p:sldId id="341" r:id="rId6"/>
    <p:sldId id="340" r:id="rId7"/>
    <p:sldId id="338" r:id="rId8"/>
    <p:sldId id="337" r:id="rId9"/>
    <p:sldId id="336" r:id="rId10"/>
    <p:sldId id="335" r:id="rId11"/>
    <p:sldId id="334" r:id="rId12"/>
    <p:sldId id="333" r:id="rId14"/>
    <p:sldId id="331" r:id="rId15"/>
    <p:sldId id="330" r:id="rId16"/>
    <p:sldId id="328" r:id="rId17"/>
    <p:sldId id="327" r:id="rId18"/>
    <p:sldId id="326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00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03" autoAdjust="0"/>
    <p:restoredTop sz="94660"/>
  </p:normalViewPr>
  <p:slideViewPr>
    <p:cSldViewPr showGuides="1">
      <p:cViewPr varScale="1">
        <p:scale>
          <a:sx n="79" d="100"/>
          <a:sy n="79" d="100"/>
        </p:scale>
        <p:origin x="96" y="1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47B8E0-96A1-431A-BDE1-D60CE149BB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E77415-F308-44D4-A31A-137A935300E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E77415-F308-44D4-A31A-137A935300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E77415-F308-44D4-A31A-137A935300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89" b="54488"/>
          <a:stretch>
            <a:fillRect/>
          </a:stretch>
        </p:blipFill>
        <p:spPr>
          <a:xfrm>
            <a:off x="2615680" y="2636912"/>
            <a:ext cx="6960641" cy="1304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4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4573" y="4293097"/>
            <a:ext cx="1614516" cy="90958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0939" y="2636912"/>
            <a:ext cx="855501" cy="97648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056" y="2705456"/>
            <a:ext cx="796404" cy="86756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7568" y="2636912"/>
            <a:ext cx="2376264" cy="94600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2636912"/>
            <a:ext cx="855501" cy="97648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27648" y="4286799"/>
            <a:ext cx="832259" cy="9460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3384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" y="4149080"/>
            <a:ext cx="10800000" cy="2482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761401" y="4282760"/>
            <a:ext cx="1476190" cy="343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32830" y="4912967"/>
            <a:ext cx="400000" cy="343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6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62857" y="1867478"/>
            <a:ext cx="400000" cy="34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2857" y="1867478"/>
            <a:ext cx="399999" cy="34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72380" y="1867478"/>
            <a:ext cx="400000" cy="34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96190" y="2487351"/>
            <a:ext cx="400000" cy="35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89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86666" y="1609939"/>
            <a:ext cx="400000" cy="343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5064"/>
            <a:ext cx="10800000" cy="2365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24761" y="4195794"/>
            <a:ext cx="409523" cy="34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4926" y="947382"/>
            <a:ext cx="11061674" cy="3849770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2639616" y="3212976"/>
            <a:ext cx="432048" cy="432048"/>
          </a:xfrm>
          <a:prstGeom prst="ellipse">
            <a:avLst/>
          </a:prstGeom>
          <a:noFill/>
          <a:ln>
            <a:solidFill>
              <a:srgbClr val="ED008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2639616" y="2214399"/>
            <a:ext cx="432048" cy="432048"/>
          </a:xfrm>
          <a:prstGeom prst="ellipse">
            <a:avLst/>
          </a:prstGeom>
          <a:noFill/>
          <a:ln>
            <a:solidFill>
              <a:srgbClr val="ED008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567608" y="4221088"/>
            <a:ext cx="432048" cy="432048"/>
          </a:xfrm>
          <a:prstGeom prst="ellipse">
            <a:avLst/>
          </a:prstGeom>
          <a:noFill/>
          <a:ln>
            <a:solidFill>
              <a:srgbClr val="ED008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268760"/>
            <a:ext cx="8797232" cy="4098531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2291832" y="2771393"/>
            <a:ext cx="432048" cy="432048"/>
          </a:xfrm>
          <a:prstGeom prst="ellipse">
            <a:avLst/>
          </a:prstGeom>
          <a:noFill/>
          <a:ln>
            <a:solidFill>
              <a:srgbClr val="ED008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2291832" y="1700808"/>
            <a:ext cx="432048" cy="432048"/>
          </a:xfrm>
          <a:prstGeom prst="ellipse">
            <a:avLst/>
          </a:prstGeom>
          <a:noFill/>
          <a:ln>
            <a:solidFill>
              <a:srgbClr val="ED008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155928" y="3789040"/>
            <a:ext cx="432048" cy="432048"/>
          </a:xfrm>
          <a:prstGeom prst="ellipse">
            <a:avLst/>
          </a:prstGeom>
          <a:noFill/>
          <a:ln>
            <a:solidFill>
              <a:srgbClr val="ED008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2" name="直接连接符 11"/>
          <p:cNvCxnSpPr/>
          <p:nvPr/>
        </p:nvCxnSpPr>
        <p:spPr>
          <a:xfrm>
            <a:off x="2435848" y="4293096"/>
            <a:ext cx="2952328" cy="0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836712"/>
            <a:ext cx="10188419" cy="4544202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0841"/>
            <a:ext cx="10800000" cy="612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8" name="直接连接符 7"/>
          <p:cNvCxnSpPr/>
          <p:nvPr/>
        </p:nvCxnSpPr>
        <p:spPr>
          <a:xfrm flipH="1" flipV="1">
            <a:off x="1879757" y="2275741"/>
            <a:ext cx="4216243" cy="2322065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063552" y="2275741"/>
            <a:ext cx="1800200" cy="2322065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899756" y="2275741"/>
            <a:ext cx="1800200" cy="2322065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7811892" y="2275741"/>
            <a:ext cx="1829789" cy="2271584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7687426" y="2275741"/>
            <a:ext cx="1800200" cy="2322065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327" y="890068"/>
            <a:ext cx="10627249" cy="4915196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H="1" flipV="1">
            <a:off x="1847528" y="2514594"/>
            <a:ext cx="2376264" cy="1778502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232316" y="2420888"/>
            <a:ext cx="1991476" cy="1820629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1847528" y="3429000"/>
            <a:ext cx="2304256" cy="1944216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2135560" y="3547227"/>
            <a:ext cx="2088232" cy="1726923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 flipV="1">
            <a:off x="7464152" y="2622606"/>
            <a:ext cx="2232248" cy="590370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 flipV="1">
            <a:off x="7348356" y="3429000"/>
            <a:ext cx="2276036" cy="1845150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7464152" y="4293096"/>
            <a:ext cx="2160240" cy="0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7464152" y="2557032"/>
            <a:ext cx="2160240" cy="2600161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8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t="12500" r="19867"/>
          <a:stretch>
            <a:fillRect/>
          </a:stretch>
        </p:blipFill>
        <p:spPr>
          <a:xfrm>
            <a:off x="5159896" y="3573016"/>
            <a:ext cx="1080120" cy="100811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/>
          <a:srcRect t="12500" r="19867"/>
          <a:stretch>
            <a:fillRect/>
          </a:stretch>
        </p:blipFill>
        <p:spPr>
          <a:xfrm>
            <a:off x="8832305" y="2492896"/>
            <a:ext cx="1080120" cy="100811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/>
          <a:srcRect t="12500" r="19867"/>
          <a:stretch>
            <a:fillRect/>
          </a:stretch>
        </p:blipFill>
        <p:spPr>
          <a:xfrm>
            <a:off x="6992570" y="2492896"/>
            <a:ext cx="1080120" cy="100811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/>
          <a:srcRect t="12500" r="19867"/>
          <a:stretch>
            <a:fillRect/>
          </a:stretch>
        </p:blipFill>
        <p:spPr>
          <a:xfrm>
            <a:off x="8832305" y="3538901"/>
            <a:ext cx="1080120" cy="100811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/>
          <a:srcRect t="12500" r="19867"/>
          <a:stretch>
            <a:fillRect/>
          </a:stretch>
        </p:blipFill>
        <p:spPr>
          <a:xfrm>
            <a:off x="6992570" y="3538901"/>
            <a:ext cx="1080120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00000" cy="3104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280" y="2924944"/>
            <a:ext cx="998215" cy="90137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3849" y="2924944"/>
            <a:ext cx="998215" cy="90137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280" y="1879555"/>
            <a:ext cx="998215" cy="90137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3849" y="1879555"/>
            <a:ext cx="998215" cy="9013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78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35760" y="1772816"/>
            <a:ext cx="1451095" cy="41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6666" y="1915122"/>
            <a:ext cx="190476" cy="267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5681" y="2348881"/>
            <a:ext cx="475748" cy="414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00952" y="2592191"/>
            <a:ext cx="238095" cy="152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068960"/>
            <a:ext cx="10800000" cy="1955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094694" y="3183443"/>
            <a:ext cx="1961904" cy="305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70884" y="3202523"/>
            <a:ext cx="104761" cy="28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99456" y="3908502"/>
            <a:ext cx="352380" cy="18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75646" y="3860800"/>
            <a:ext cx="142857" cy="28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56598" y="4604940"/>
            <a:ext cx="238095" cy="143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47075" y="4490457"/>
            <a:ext cx="742857" cy="33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4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1922" y="3645024"/>
            <a:ext cx="1825337" cy="10081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1922" y="2564905"/>
            <a:ext cx="1825337" cy="10081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7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8596" y="4365103"/>
            <a:ext cx="964820" cy="93610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9372" y="4365103"/>
            <a:ext cx="964820" cy="93610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4365102"/>
            <a:ext cx="964820" cy="9361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9372" y="2564904"/>
            <a:ext cx="964820" cy="93610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2564903"/>
            <a:ext cx="964820" cy="93610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8596" y="2564904"/>
            <a:ext cx="964820" cy="936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9043" y="877191"/>
            <a:ext cx="10393501" cy="3631929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H="1" flipV="1">
            <a:off x="1486888" y="2380718"/>
            <a:ext cx="1440760" cy="1552676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2906480" y="2380718"/>
            <a:ext cx="1461328" cy="1600754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4367808" y="2380718"/>
            <a:ext cx="1461328" cy="1600754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5829136" y="2380718"/>
            <a:ext cx="1461328" cy="1600754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 flipV="1">
            <a:off x="7290464" y="2380718"/>
            <a:ext cx="1461328" cy="1600754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1544660" y="2371813"/>
            <a:ext cx="7207132" cy="1600754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99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0000" y="2635143"/>
            <a:ext cx="409523" cy="35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77142" y="2635143"/>
            <a:ext cx="409523" cy="35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34285" y="2635143"/>
            <a:ext cx="409523" cy="35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91428" y="2635143"/>
            <a:ext cx="409523" cy="35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2024-08-22T08:25:59Z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