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0" r:id="rId4"/>
    <p:sldId id="329" r:id="rId5"/>
    <p:sldId id="328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2497" autoAdjust="0"/>
  </p:normalViewPr>
  <p:slideViewPr>
    <p:cSldViewPr showGuides="1">
      <p:cViewPr>
        <p:scale>
          <a:sx n="50" d="100"/>
          <a:sy n="50" d="100"/>
        </p:scale>
        <p:origin x="444" y="208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99" y="2924944"/>
            <a:ext cx="11032427" cy="1152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8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1395" y="1802765"/>
            <a:ext cx="3903345" cy="69024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5520" y="2584450"/>
            <a:ext cx="3919220" cy="69024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4" y="3365704"/>
            <a:ext cx="3960440" cy="6901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5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67617" y="3573016"/>
            <a:ext cx="257143" cy="33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91427" y="3633848"/>
            <a:ext cx="257143" cy="27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05714" y="3573016"/>
            <a:ext cx="295238" cy="33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72380" y="3573016"/>
            <a:ext cx="295238" cy="33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39047" y="3573016"/>
            <a:ext cx="590476" cy="394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76520" y="3573016"/>
            <a:ext cx="381575" cy="32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2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619" y="1762970"/>
            <a:ext cx="333333" cy="31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3809" y="1762970"/>
            <a:ext cx="333333" cy="31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72380" y="1762970"/>
            <a:ext cx="342858" cy="31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0476" y="2316320"/>
            <a:ext cx="342857" cy="305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9523" y="2316320"/>
            <a:ext cx="333333" cy="305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15238" y="2316320"/>
            <a:ext cx="333333" cy="31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1304"/>
            <a:ext cx="10800000" cy="2128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5587" y="4374154"/>
            <a:ext cx="1752981" cy="86409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4374153"/>
            <a:ext cx="1000005" cy="89610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9573" y="4389656"/>
            <a:ext cx="828475" cy="84859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1341" y="4389656"/>
            <a:ext cx="828475" cy="84859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2144" y="4365506"/>
            <a:ext cx="807754" cy="904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4761" y="2287821"/>
            <a:ext cx="371428" cy="30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0476" y="2745804"/>
            <a:ext cx="361904" cy="30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952" y="2984337"/>
            <a:ext cx="371427" cy="30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20000" y="3337366"/>
            <a:ext cx="371428" cy="30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7072"/>
            <a:ext cx="10800000" cy="1047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139047" y="4191362"/>
            <a:ext cx="380952" cy="3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2024-08-22T09:09:35Z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