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0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F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12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892" b="23169"/>
          <a:stretch>
            <a:fillRect/>
          </a:stretch>
        </p:blipFill>
        <p:spPr>
          <a:xfrm>
            <a:off x="3632741" y="2816932"/>
            <a:ext cx="4926519" cy="122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87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r="12903"/>
          <a:stretch>
            <a:fillRect/>
          </a:stretch>
        </p:blipFill>
        <p:spPr>
          <a:xfrm>
            <a:off x="2279576" y="1957749"/>
            <a:ext cx="1944216" cy="82212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r="12903"/>
          <a:stretch>
            <a:fillRect/>
          </a:stretch>
        </p:blipFill>
        <p:spPr>
          <a:xfrm>
            <a:off x="5663952" y="1957749"/>
            <a:ext cx="1944216" cy="82212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r="12903"/>
          <a:stretch>
            <a:fillRect/>
          </a:stretch>
        </p:blipFill>
        <p:spPr>
          <a:xfrm>
            <a:off x="9323756" y="1957749"/>
            <a:ext cx="1944216" cy="8221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7159"/>
            <a:ext cx="10800000" cy="2033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86666" y="4013984"/>
            <a:ext cx="390476" cy="28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0952" y="4114012"/>
            <a:ext cx="209523" cy="1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6666" y="4013984"/>
            <a:ext cx="400001" cy="28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2856" y="4518041"/>
            <a:ext cx="190476" cy="35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00952" y="4686757"/>
            <a:ext cx="190476" cy="18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48571" y="4686757"/>
            <a:ext cx="200000" cy="18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29523" y="4686757"/>
            <a:ext cx="200001" cy="18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29522" y="4591299"/>
            <a:ext cx="200001" cy="27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/>
          <a:srcRect r="13193"/>
          <a:stretch>
            <a:fillRect/>
          </a:stretch>
        </p:blipFill>
        <p:spPr>
          <a:xfrm>
            <a:off x="1176449" y="3868030"/>
            <a:ext cx="1895215" cy="80407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/>
          <a:srcRect r="13193"/>
          <a:stretch>
            <a:fillRect/>
          </a:stretch>
        </p:blipFill>
        <p:spPr>
          <a:xfrm>
            <a:off x="3719736" y="3868030"/>
            <a:ext cx="1895215" cy="80407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/>
          <a:srcRect r="13193"/>
          <a:stretch>
            <a:fillRect/>
          </a:stretch>
        </p:blipFill>
        <p:spPr>
          <a:xfrm>
            <a:off x="6217009" y="3868030"/>
            <a:ext cx="1895215" cy="80407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/>
          <a:srcRect r="13193"/>
          <a:stretch>
            <a:fillRect/>
          </a:stretch>
        </p:blipFill>
        <p:spPr>
          <a:xfrm>
            <a:off x="8760296" y="3868030"/>
            <a:ext cx="1895215" cy="804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472" y="904310"/>
            <a:ext cx="8093064" cy="252469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 flipV="1">
            <a:off x="1487488" y="1984430"/>
            <a:ext cx="2664296" cy="50846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4511824" y="2564904"/>
            <a:ext cx="2664296" cy="50846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487488" y="1984430"/>
            <a:ext cx="2664296" cy="580474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4511824" y="2020434"/>
            <a:ext cx="2664296" cy="50846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1919536" y="3145378"/>
            <a:ext cx="2232248" cy="11387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943872" y="2020434"/>
            <a:ext cx="2232248" cy="107209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784369"/>
            <a:ext cx="11161240" cy="26446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9000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634285" y="5225814"/>
            <a:ext cx="333333" cy="31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15238" y="5225814"/>
            <a:ext cx="333333" cy="31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063552" y="1988840"/>
            <a:ext cx="432048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575720" y="1988840"/>
            <a:ext cx="432048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404978" y="1988840"/>
            <a:ext cx="432048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312024" y="2852936"/>
            <a:ext cx="432048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2024-08-22T09:01:41Z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