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0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1814" autoAdjust="0"/>
  </p:normalViewPr>
  <p:slideViewPr>
    <p:cSldViewPr showGuides="1">
      <p:cViewPr>
        <p:scale>
          <a:sx n="66" d="100"/>
          <a:sy n="66" d="100"/>
        </p:scale>
        <p:origin x="-168" y="-1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67" b="21863"/>
          <a:stretch>
            <a:fillRect/>
          </a:stretch>
        </p:blipFill>
        <p:spPr>
          <a:xfrm>
            <a:off x="2113620" y="2780928"/>
            <a:ext cx="7964760" cy="108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52018"/>
            <a:ext cx="10800000" cy="1712886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3215680" y="1916832"/>
            <a:ext cx="864096" cy="432048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00056" y="1916832"/>
            <a:ext cx="864096" cy="432048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328248" y="1916832"/>
            <a:ext cx="864096" cy="432048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81259"/>
            <a:ext cx="10800000" cy="2131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7615" y="3726077"/>
            <a:ext cx="390476" cy="37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1425" y="3813576"/>
            <a:ext cx="390476" cy="28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6187" y="3870927"/>
            <a:ext cx="200000" cy="22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383603" y="3582061"/>
            <a:ext cx="483059" cy="51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90473" y="4347380"/>
            <a:ext cx="409523" cy="37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71425" y="4347380"/>
            <a:ext cx="552381" cy="37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95235" y="4492230"/>
            <a:ext cx="200000" cy="22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12175" y="4347380"/>
            <a:ext cx="483059" cy="37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4" grpId="0" bldLvl="0" animBg="1"/>
      <p:bldP spid="5" grpId="0" bldLvl="0" animBg="1"/>
      <p:bldP spid="6" grpId="0" bldLvl="0" animBg="1"/>
      <p:bldP spid="2" grpId="0" bldLvl="0" animBg="1"/>
      <p:bldP spid="9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2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9154" y="3211486"/>
            <a:ext cx="2812845" cy="88939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7" y="3236638"/>
            <a:ext cx="2232248" cy="7428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3236638"/>
            <a:ext cx="2088232" cy="79385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3284984"/>
            <a:ext cx="2232248" cy="737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2857" y="3050767"/>
            <a:ext cx="380952" cy="32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523" y="3050767"/>
            <a:ext cx="390476" cy="32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190" y="3957046"/>
            <a:ext cx="380952" cy="32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4285" y="3957046"/>
            <a:ext cx="380952" cy="32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59963"/>
            <a:ext cx="10800000" cy="1557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4581128"/>
            <a:ext cx="2592288" cy="93610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996952"/>
            <a:ext cx="5734738" cy="842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2024-08-22T09:08:15Z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