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38E32-F0D8-B262-E5BC-D7371A3638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32" y="2816932"/>
            <a:ext cx="11857932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6D53A2-B74D-B65E-4FC7-D524510B2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056" y="764704"/>
            <a:ext cx="10128448" cy="250300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3F71DAA-3BFC-B531-8425-176F51DE3C1A}"/>
              </a:ext>
            </a:extLst>
          </p:cNvPr>
          <p:cNvSpPr txBox="1"/>
          <p:nvPr/>
        </p:nvSpPr>
        <p:spPr>
          <a:xfrm>
            <a:off x="2567608" y="175459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A6B80F-DC4E-7CC8-27F4-DB3C538C78E9}"/>
              </a:ext>
            </a:extLst>
          </p:cNvPr>
          <p:cNvSpPr txBox="1"/>
          <p:nvPr/>
        </p:nvSpPr>
        <p:spPr>
          <a:xfrm>
            <a:off x="6240016" y="220486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B84B3B-988F-9D8E-DCC2-FA8055994418}"/>
              </a:ext>
            </a:extLst>
          </p:cNvPr>
          <p:cNvSpPr txBox="1"/>
          <p:nvPr/>
        </p:nvSpPr>
        <p:spPr>
          <a:xfrm>
            <a:off x="9912424" y="220486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B786A7-DB76-3757-B965-B0878F26B356}"/>
              </a:ext>
            </a:extLst>
          </p:cNvPr>
          <p:cNvSpPr txBox="1"/>
          <p:nvPr/>
        </p:nvSpPr>
        <p:spPr>
          <a:xfrm>
            <a:off x="6240016" y="175459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033E076-F403-2AB6-092B-3DFD5DC93B9E}"/>
              </a:ext>
            </a:extLst>
          </p:cNvPr>
          <p:cNvSpPr txBox="1"/>
          <p:nvPr/>
        </p:nvSpPr>
        <p:spPr>
          <a:xfrm>
            <a:off x="8904312" y="175459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5967BC-6300-0445-5086-8DB229252099}"/>
              </a:ext>
            </a:extLst>
          </p:cNvPr>
          <p:cNvSpPr txBox="1"/>
          <p:nvPr/>
        </p:nvSpPr>
        <p:spPr>
          <a:xfrm>
            <a:off x="2783632" y="220486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173AF9-3F5B-7D22-EC6C-7BA53844CDAB}"/>
              </a:ext>
            </a:extLst>
          </p:cNvPr>
          <p:cNvSpPr txBox="1"/>
          <p:nvPr/>
        </p:nvSpPr>
        <p:spPr>
          <a:xfrm>
            <a:off x="1991544" y="2764695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B7A9573-E15A-D07C-14A3-6FEF2D8E73A1}"/>
              </a:ext>
            </a:extLst>
          </p:cNvPr>
          <p:cNvSpPr txBox="1"/>
          <p:nvPr/>
        </p:nvSpPr>
        <p:spPr>
          <a:xfrm>
            <a:off x="5298250" y="2764695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87551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ADA2C-54D0-486B-97A0-70BBE7284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3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735B7-23C8-6A16-DA58-D4D439881B4E}"/>
              </a:ext>
            </a:extLst>
          </p:cNvPr>
          <p:cNvSpPr/>
          <p:nvPr/>
        </p:nvSpPr>
        <p:spPr bwMode="white">
          <a:xfrm>
            <a:off x="3758095" y="3552638"/>
            <a:ext cx="390476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2AC84F-2E17-C52A-D4DB-F10234B40D0E}"/>
              </a:ext>
            </a:extLst>
          </p:cNvPr>
          <p:cNvSpPr/>
          <p:nvPr/>
        </p:nvSpPr>
        <p:spPr bwMode="white">
          <a:xfrm>
            <a:off x="5815238" y="3552638"/>
            <a:ext cx="380952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36B0E5-A1F7-47B7-945A-60D3F217888A}"/>
              </a:ext>
            </a:extLst>
          </p:cNvPr>
          <p:cNvSpPr/>
          <p:nvPr/>
        </p:nvSpPr>
        <p:spPr bwMode="white">
          <a:xfrm>
            <a:off x="7872380" y="3562165"/>
            <a:ext cx="380952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38BD74-D8C6-42FB-E109-B0E5F86202B4}"/>
              </a:ext>
            </a:extLst>
          </p:cNvPr>
          <p:cNvSpPr/>
          <p:nvPr/>
        </p:nvSpPr>
        <p:spPr bwMode="white">
          <a:xfrm>
            <a:off x="9920000" y="3552638"/>
            <a:ext cx="390476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2DD84-91E4-E0F8-117E-8C5D210CC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684DC-D78F-6076-200C-F8EC244063CE}"/>
              </a:ext>
            </a:extLst>
          </p:cNvPr>
          <p:cNvSpPr/>
          <p:nvPr/>
        </p:nvSpPr>
        <p:spPr bwMode="white">
          <a:xfrm>
            <a:off x="6939047" y="1869670"/>
            <a:ext cx="180952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4CE9E-0574-D1BA-2CE3-FB944AC41EC5}"/>
              </a:ext>
            </a:extLst>
          </p:cNvPr>
          <p:cNvSpPr/>
          <p:nvPr/>
        </p:nvSpPr>
        <p:spPr bwMode="white">
          <a:xfrm>
            <a:off x="10310475" y="1772816"/>
            <a:ext cx="180952" cy="33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640F2-936E-9A50-3F57-BDFD199F71F6}"/>
              </a:ext>
            </a:extLst>
          </p:cNvPr>
          <p:cNvSpPr/>
          <p:nvPr/>
        </p:nvSpPr>
        <p:spPr bwMode="white">
          <a:xfrm>
            <a:off x="4910476" y="2433510"/>
            <a:ext cx="380952" cy="32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CB60B0-AA41-BF23-A678-C9A3524BAED8}"/>
              </a:ext>
            </a:extLst>
          </p:cNvPr>
          <p:cNvSpPr/>
          <p:nvPr/>
        </p:nvSpPr>
        <p:spPr bwMode="white">
          <a:xfrm>
            <a:off x="9491428" y="2433510"/>
            <a:ext cx="380952" cy="32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A9BF94-9AD6-F8C1-7CF5-CF359979CB54}"/>
              </a:ext>
            </a:extLst>
          </p:cNvPr>
          <p:cNvSpPr/>
          <p:nvPr/>
        </p:nvSpPr>
        <p:spPr bwMode="white">
          <a:xfrm>
            <a:off x="3900952" y="2949567"/>
            <a:ext cx="380952" cy="32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1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2E04C-3A95-26DB-5E2A-BB59BEF3B7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1F6CB-B91A-AF1B-44A2-36E5495E09EA}"/>
              </a:ext>
            </a:extLst>
          </p:cNvPr>
          <p:cNvSpPr/>
          <p:nvPr/>
        </p:nvSpPr>
        <p:spPr bwMode="white">
          <a:xfrm>
            <a:off x="3034285" y="2241137"/>
            <a:ext cx="1400000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13A9F-DE2D-0FCF-E974-531DD7F18874}"/>
              </a:ext>
            </a:extLst>
          </p:cNvPr>
          <p:cNvSpPr/>
          <p:nvPr/>
        </p:nvSpPr>
        <p:spPr bwMode="white">
          <a:xfrm>
            <a:off x="7948571" y="2241137"/>
            <a:ext cx="1399999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03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F892A-9C05-5AEC-1E83-F06E045A6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56DB820-51E2-0C71-D638-F64885FA34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5"/>
          <a:stretch/>
        </p:blipFill>
        <p:spPr>
          <a:xfrm>
            <a:off x="7082074" y="3695504"/>
            <a:ext cx="822884" cy="9361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3FC9214-DDA6-325F-538A-77F01BEDD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708920"/>
            <a:ext cx="872854" cy="9361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136AD12-9CD1-8F99-E1CE-C83AF7AF8D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29991"/>
            <a:ext cx="10800000" cy="93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D0C36A-A0B8-43A3-0D41-6A9D2E71DDF1}"/>
              </a:ext>
            </a:extLst>
          </p:cNvPr>
          <p:cNvSpPr/>
          <p:nvPr/>
        </p:nvSpPr>
        <p:spPr bwMode="white">
          <a:xfrm>
            <a:off x="7781114" y="4768393"/>
            <a:ext cx="723810" cy="32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773A558-29AD-DF1E-9665-535B4B201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08920"/>
            <a:ext cx="872854" cy="9361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4DE31E7-DFB0-AF97-0E8F-C15614E8E6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5"/>
          <a:stretch/>
        </p:blipFill>
        <p:spPr>
          <a:xfrm>
            <a:off x="7320135" y="2708920"/>
            <a:ext cx="822883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8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2024-08-19T15:00:02Z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