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3"/>
    <p:sldId id="329" r:id="rId4"/>
    <p:sldId id="328" r:id="rId5"/>
    <p:sldId id="327" r:id="rId6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-1248" y="-1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C81BE2-53B1-4E15-A9CF-E916724BF9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38AE7-CCBA-46FC-B0AC-7F7C005BA83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38AE7-CCBA-46FC-B0AC-7F7C005BA8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6" b="19552"/>
          <a:stretch>
            <a:fillRect/>
          </a:stretch>
        </p:blipFill>
        <p:spPr>
          <a:xfrm>
            <a:off x="4187788" y="2847697"/>
            <a:ext cx="3816425" cy="116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1584" y="1734256"/>
            <a:ext cx="2849032" cy="7586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655854"/>
            <a:ext cx="2808312" cy="7586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734256"/>
            <a:ext cx="2736304" cy="75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2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2423592" y="16288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43972" y="16288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927648" y="208575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843972" y="212967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479068" y="25178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240016" y="258260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7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3424808"/>
            <a:ext cx="2423367" cy="7505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231" y="3424808"/>
            <a:ext cx="2423367" cy="7505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9521" y="3424808"/>
            <a:ext cx="2423367" cy="7505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3424808"/>
            <a:ext cx="2423367" cy="750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2027072"/>
            <a:ext cx="3096344" cy="8072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5537"/>
          <a:stretch>
            <a:fillRect/>
          </a:stretch>
        </p:blipFill>
        <p:spPr>
          <a:xfrm>
            <a:off x="8256240" y="2834345"/>
            <a:ext cx="3096344" cy="681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7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859046"/>
            <a:ext cx="2808312" cy="7940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3782" b="10499"/>
          <a:stretch>
            <a:fillRect/>
          </a:stretch>
        </p:blipFill>
        <p:spPr>
          <a:xfrm>
            <a:off x="4439816" y="2852936"/>
            <a:ext cx="1872208" cy="7200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l="3782" b="10499"/>
          <a:stretch>
            <a:fillRect/>
          </a:stretch>
        </p:blipFill>
        <p:spPr>
          <a:xfrm>
            <a:off x="5795010" y="1772920"/>
            <a:ext cx="1884680" cy="7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