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09644-4164-452C-CDCD-EC8A02082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4" y="2780928"/>
            <a:ext cx="1188551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E1CAA-61DA-2FEB-0808-48655F227F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8752"/>
            <a:ext cx="10800000" cy="156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D91A8-0AFC-3185-6535-6322E96B0EF0}"/>
              </a:ext>
            </a:extLst>
          </p:cNvPr>
          <p:cNvSpPr/>
          <p:nvPr/>
        </p:nvSpPr>
        <p:spPr bwMode="white">
          <a:xfrm>
            <a:off x="1481904" y="2489760"/>
            <a:ext cx="666666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79B84-E8A4-AC9C-94F8-671E413A916F}"/>
              </a:ext>
            </a:extLst>
          </p:cNvPr>
          <p:cNvSpPr/>
          <p:nvPr/>
        </p:nvSpPr>
        <p:spPr bwMode="white">
          <a:xfrm>
            <a:off x="4491428" y="2499319"/>
            <a:ext cx="1057142" cy="29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9D7738-8316-3E0C-CA69-18E87D20D5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3649"/>
            <a:ext cx="10800000" cy="164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072AA-98AC-F4F4-4780-46E38C5E76B5}"/>
              </a:ext>
            </a:extLst>
          </p:cNvPr>
          <p:cNvSpPr/>
          <p:nvPr/>
        </p:nvSpPr>
        <p:spPr bwMode="white">
          <a:xfrm>
            <a:off x="5281904" y="3437456"/>
            <a:ext cx="390476" cy="3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DFF9770-7780-9A7B-2A49-C1CA3B128A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80" y="4509121"/>
            <a:ext cx="8508880" cy="230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76F1CEF7-6434-4D9D-8BCB-137262F726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93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72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03509-3898-D352-AACF-2C2677788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10B2D-BA9B-0F0E-F511-581C8C6E5E62}"/>
              </a:ext>
            </a:extLst>
          </p:cNvPr>
          <p:cNvSpPr/>
          <p:nvPr/>
        </p:nvSpPr>
        <p:spPr bwMode="white">
          <a:xfrm>
            <a:off x="8348571" y="1247616"/>
            <a:ext cx="1180952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6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8A1B3-FC44-F6A3-221B-4C020335D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F0DA1-0BE1-B494-E15A-E5498A6878A3}"/>
              </a:ext>
            </a:extLst>
          </p:cNvPr>
          <p:cNvSpPr/>
          <p:nvPr/>
        </p:nvSpPr>
        <p:spPr bwMode="white">
          <a:xfrm>
            <a:off x="3786666" y="2974043"/>
            <a:ext cx="380952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6B3EF-0235-903C-C47B-323921197C21}"/>
              </a:ext>
            </a:extLst>
          </p:cNvPr>
          <p:cNvSpPr/>
          <p:nvPr/>
        </p:nvSpPr>
        <p:spPr bwMode="white">
          <a:xfrm>
            <a:off x="7958095" y="2983581"/>
            <a:ext cx="3438095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689F46-B522-33FC-C8A8-2217A7266D8C}"/>
              </a:ext>
            </a:extLst>
          </p:cNvPr>
          <p:cNvSpPr/>
          <p:nvPr/>
        </p:nvSpPr>
        <p:spPr bwMode="white">
          <a:xfrm>
            <a:off x="1120000" y="3565398"/>
            <a:ext cx="4571428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3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2024-08-20T13:51:10Z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