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1678" autoAdjust="0"/>
  </p:normalViewPr>
  <p:slideViewPr>
    <p:cSldViewPr showGuides="1">
      <p:cViewPr>
        <p:scale>
          <a:sx n="100" d="100"/>
          <a:sy n="100" d="100"/>
        </p:scale>
        <p:origin x="-72" y="-9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196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25393"/>
          <a:stretch>
            <a:fillRect/>
          </a:stretch>
        </p:blipFill>
        <p:spPr>
          <a:xfrm>
            <a:off x="3679190" y="3474085"/>
            <a:ext cx="4721860" cy="110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700807"/>
            <a:ext cx="1224136" cy="7491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608" y="1700807"/>
            <a:ext cx="1224136" cy="7491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640" y="1700807"/>
            <a:ext cx="1224136" cy="7491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4672" y="1700807"/>
            <a:ext cx="1224136" cy="749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565359"/>
            <a:ext cx="10800000" cy="362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1584749" y="5382384"/>
            <a:ext cx="304761" cy="33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356178" y="5443543"/>
            <a:ext cx="314285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94273" y="5382384"/>
            <a:ext cx="295238" cy="33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584749" y="5382384"/>
            <a:ext cx="276190" cy="33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070464" y="5382384"/>
            <a:ext cx="266666" cy="33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794273" y="5443543"/>
            <a:ext cx="285715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92260" y="756285"/>
            <a:ext cx="24307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24761" y="1848834"/>
            <a:ext cx="466666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714" y="1906078"/>
            <a:ext cx="228571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5714" y="1700808"/>
            <a:ext cx="361905" cy="39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8095" y="1628800"/>
            <a:ext cx="685714" cy="52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9047" y="2449887"/>
            <a:ext cx="295238" cy="1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11624" y="2276873"/>
            <a:ext cx="370279" cy="35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43809" y="2276872"/>
            <a:ext cx="457142" cy="35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72380" y="2383104"/>
            <a:ext cx="200001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24761" y="2440347"/>
            <a:ext cx="209523" cy="1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86664" y="2154131"/>
            <a:ext cx="314287" cy="47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7159"/>
            <a:ext cx="10800000" cy="193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8092" y="3925074"/>
            <a:ext cx="380952" cy="33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9044" y="4460777"/>
            <a:ext cx="380952" cy="33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878677" cy="396044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 flipV="1">
            <a:off x="6075036" y="2960948"/>
            <a:ext cx="4964916" cy="612068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608168" y="2955810"/>
            <a:ext cx="1559243" cy="617206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703512" y="1988840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7449694" y="2955810"/>
            <a:ext cx="1715892" cy="632639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096000" y="2852936"/>
            <a:ext cx="4752528" cy="735513"/>
          </a:xfrm>
          <a:prstGeom prst="line">
            <a:avLst/>
          </a:prstGeom>
          <a:ln w="19050">
            <a:solidFill>
              <a:srgbClr val="00B3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927648" y="2780928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063552" y="3588449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647728" y="4437112"/>
            <a:ext cx="432048" cy="360040"/>
          </a:xfrm>
          <a:prstGeom prst="ellipse">
            <a:avLst/>
          </a:prstGeom>
          <a:noFill/>
          <a:ln>
            <a:solidFill>
              <a:srgbClr val="00B3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1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2024-08-22T09:06:29Z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