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0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12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8" b="8009"/>
          <a:stretch>
            <a:fillRect/>
          </a:stretch>
        </p:blipFill>
        <p:spPr>
          <a:xfrm>
            <a:off x="3588020" y="2892757"/>
            <a:ext cx="5015960" cy="1072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41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l="2809" t="16156" r="12230" b="3063"/>
          <a:stretch>
            <a:fillRect/>
          </a:stretch>
        </p:blipFill>
        <p:spPr>
          <a:xfrm>
            <a:off x="4951546" y="1988840"/>
            <a:ext cx="1000438" cy="7200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l="3662" t="16156" r="11376" b="3063"/>
          <a:stretch>
            <a:fillRect/>
          </a:stretch>
        </p:blipFill>
        <p:spPr>
          <a:xfrm>
            <a:off x="2279576" y="1988840"/>
            <a:ext cx="1000438" cy="7200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/>
          <a:srcRect l="6115" t="16156" r="10361"/>
          <a:stretch>
            <a:fillRect/>
          </a:stretch>
        </p:blipFill>
        <p:spPr>
          <a:xfrm>
            <a:off x="10488488" y="1988840"/>
            <a:ext cx="983512" cy="74738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/>
          <a:srcRect l="7620" t="16156" r="12881"/>
          <a:stretch>
            <a:fillRect/>
          </a:stretch>
        </p:blipFill>
        <p:spPr>
          <a:xfrm>
            <a:off x="7824192" y="1988840"/>
            <a:ext cx="936104" cy="7473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45" y="3068914"/>
            <a:ext cx="10800000" cy="2845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/>
          <a:srcRect t="12518" r="10638" b="22417"/>
          <a:stretch>
            <a:fillRect/>
          </a:stretch>
        </p:blipFill>
        <p:spPr>
          <a:xfrm>
            <a:off x="7646521" y="5165859"/>
            <a:ext cx="3600400" cy="74856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/>
          <a:srcRect t="12518" r="10638" b="22417"/>
          <a:stretch>
            <a:fillRect/>
          </a:stretch>
        </p:blipFill>
        <p:spPr>
          <a:xfrm>
            <a:off x="1093793" y="5165859"/>
            <a:ext cx="2664296" cy="74856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/>
          <a:srcRect t="12518" r="10638" b="22417"/>
          <a:stretch>
            <a:fillRect/>
          </a:stretch>
        </p:blipFill>
        <p:spPr>
          <a:xfrm>
            <a:off x="4190137" y="5165859"/>
            <a:ext cx="3024336" cy="7485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95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1700808"/>
            <a:ext cx="371429" cy="432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5714" y="1856615"/>
            <a:ext cx="580952" cy="27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20000" y="1885187"/>
            <a:ext cx="533333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9047" y="2485214"/>
            <a:ext cx="371428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00952" y="2561407"/>
            <a:ext cx="200000" cy="18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91428" y="2348880"/>
            <a:ext cx="361904" cy="393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05714" y="2485214"/>
            <a:ext cx="361904" cy="25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58095" y="2561407"/>
            <a:ext cx="200000" cy="18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48571" y="2466165"/>
            <a:ext cx="200001" cy="27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836712"/>
            <a:ext cx="9782861" cy="3788854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 flipH="1" flipV="1">
            <a:off x="1769114" y="3176972"/>
            <a:ext cx="3606806" cy="972108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5375920" y="3176972"/>
            <a:ext cx="3606806" cy="972108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1991544" y="3208885"/>
            <a:ext cx="6768752" cy="940195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836712"/>
            <a:ext cx="10800000" cy="3287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5064"/>
            <a:ext cx="10800000" cy="1228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05714" y="4185266"/>
            <a:ext cx="337958" cy="34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215680" y="2120422"/>
            <a:ext cx="504056" cy="360040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6816080" y="2120422"/>
            <a:ext cx="504056" cy="360040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2024-08-22T09:02:14Z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