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4" r:id="rId3"/>
    <p:sldId id="337" r:id="rId4"/>
    <p:sldId id="335" r:id="rId5"/>
    <p:sldId id="332" r:id="rId7"/>
    <p:sldId id="331" r:id="rId8"/>
    <p:sldId id="330" r:id="rId9"/>
    <p:sldId id="329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8E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4A64-A2AE-4FD6-BBCE-D463BF6380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CC91D-BD55-42C3-ACD8-0B78DAF6BB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ACC91D-BD55-42C3-ACD8-0B78DAF6BB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ACC91D-BD55-42C3-ACD8-0B78DAF6BB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2867596"/>
            <a:ext cx="11881320" cy="120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28737"/>
            <a:ext cx="10800000" cy="2144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92961"/>
            <a:ext cx="10800000" cy="310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0091"/>
          <a:stretch>
            <a:fillRect/>
          </a:stretch>
        </p:blipFill>
        <p:spPr>
          <a:xfrm>
            <a:off x="479376" y="1692961"/>
            <a:ext cx="7056784" cy="310419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70526"/>
            <a:ext cx="10800000" cy="64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7142" r="38400" b="14286"/>
          <a:stretch>
            <a:fillRect/>
          </a:stretch>
        </p:blipFill>
        <p:spPr>
          <a:xfrm>
            <a:off x="2735624" y="4797152"/>
            <a:ext cx="1848208" cy="79208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5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22"/>
          <a:stretch>
            <a:fillRect/>
          </a:stretch>
        </p:blipFill>
        <p:spPr>
          <a:xfrm>
            <a:off x="720000" y="5652535"/>
            <a:ext cx="10800000" cy="36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7" b="1"/>
          <a:stretch>
            <a:fillRect/>
          </a:stretch>
        </p:blipFill>
        <p:spPr>
          <a:xfrm>
            <a:off x="720000" y="1196753"/>
            <a:ext cx="10800000" cy="284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3373482"/>
            <a:ext cx="219047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3809" y="3306746"/>
            <a:ext cx="371428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238" y="3306746"/>
            <a:ext cx="371428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2857" y="3373482"/>
            <a:ext cx="200000" cy="18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7142" y="3306746"/>
            <a:ext cx="228571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7619" y="3306746"/>
            <a:ext cx="104761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5" name="矩形 14"/>
          <p:cNvSpPr/>
          <p:nvPr/>
        </p:nvSpPr>
        <p:spPr bwMode="white">
          <a:xfrm>
            <a:off x="3863752" y="2183496"/>
            <a:ext cx="1080120" cy="741448"/>
          </a:xfrm>
          <a:prstGeom prst="rect">
            <a:avLst/>
          </a:prstGeom>
          <a:solidFill>
            <a:srgbClr val="FFF8E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 bwMode="white">
          <a:xfrm>
            <a:off x="6384032" y="2183496"/>
            <a:ext cx="1368152" cy="381408"/>
          </a:xfrm>
          <a:prstGeom prst="rect">
            <a:avLst/>
          </a:prstGeom>
          <a:solidFill>
            <a:srgbClr val="FFF8E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 bwMode="white">
          <a:xfrm>
            <a:off x="9336360" y="2132856"/>
            <a:ext cx="1224136" cy="792088"/>
          </a:xfrm>
          <a:prstGeom prst="rect">
            <a:avLst/>
          </a:prstGeom>
          <a:solidFill>
            <a:srgbClr val="FFF8E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 bwMode="white">
          <a:xfrm>
            <a:off x="9192344" y="2132856"/>
            <a:ext cx="1152128" cy="648072"/>
          </a:xfrm>
          <a:prstGeom prst="rect">
            <a:avLst/>
          </a:prstGeom>
          <a:solidFill>
            <a:srgbClr val="FFF8E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289" y="980727"/>
            <a:ext cx="9562054" cy="354384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647728" y="1340720"/>
            <a:ext cx="432048" cy="432096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727848" y="1340720"/>
            <a:ext cx="432048" cy="432096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647728" y="2060800"/>
            <a:ext cx="432048" cy="432096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43872" y="2060800"/>
            <a:ext cx="432048" cy="432096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750298" y="2060800"/>
            <a:ext cx="432048" cy="432096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60096" y="3572968"/>
            <a:ext cx="432048" cy="432096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688288" y="1340720"/>
            <a:ext cx="432048" cy="432096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59896" y="3572968"/>
            <a:ext cx="432048" cy="432096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727848" y="3572968"/>
            <a:ext cx="432048" cy="432096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567540"/>
            <a:ext cx="10800000" cy="188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4981114" y="4596112"/>
            <a:ext cx="380952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57304" y="5539010"/>
            <a:ext cx="390476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1456681"/>
            <a:ext cx="1428571" cy="1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2341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4728230"/>
            <a:ext cx="5328592" cy="7538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3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5547691"/>
            <a:ext cx="8760376" cy="1121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2024-08-22T09:04:13Z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