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B8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44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A38BC-AC3E-AEB2-16A8-8811611CE1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57" y="1916832"/>
            <a:ext cx="11700999" cy="2805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DD6BF9C5-9383-C0F8-D1AF-EE9069C4F1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107" y="741458"/>
            <a:ext cx="10820893" cy="268754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5FC85FA-A939-99F4-3156-211B5DD7061C}"/>
              </a:ext>
            </a:extLst>
          </p:cNvPr>
          <p:cNvSpPr txBox="1"/>
          <p:nvPr/>
        </p:nvSpPr>
        <p:spPr>
          <a:xfrm>
            <a:off x="2279576" y="294413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D093C23-8044-7CF7-4F93-64CB8C95E388}"/>
              </a:ext>
            </a:extLst>
          </p:cNvPr>
          <p:cNvSpPr txBox="1"/>
          <p:nvPr/>
        </p:nvSpPr>
        <p:spPr>
          <a:xfrm>
            <a:off x="7176120" y="198884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5D8DB4B-7E0F-6B18-6346-CFB0D96EFE0A}"/>
              </a:ext>
            </a:extLst>
          </p:cNvPr>
          <p:cNvSpPr txBox="1"/>
          <p:nvPr/>
        </p:nvSpPr>
        <p:spPr>
          <a:xfrm>
            <a:off x="10056440" y="198884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821B7D1-1556-C156-BC04-67F6EE66A1EA}"/>
              </a:ext>
            </a:extLst>
          </p:cNvPr>
          <p:cNvSpPr txBox="1"/>
          <p:nvPr/>
        </p:nvSpPr>
        <p:spPr>
          <a:xfrm>
            <a:off x="6096000" y="294413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CF4DA28-DD7F-B9C2-E1CE-067CD236D6E5}"/>
              </a:ext>
            </a:extLst>
          </p:cNvPr>
          <p:cNvSpPr txBox="1"/>
          <p:nvPr/>
        </p:nvSpPr>
        <p:spPr>
          <a:xfrm>
            <a:off x="9721506" y="2944133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F2BCE39-0C5C-F1EB-61F8-E769190044D8}"/>
              </a:ext>
            </a:extLst>
          </p:cNvPr>
          <p:cNvSpPr txBox="1"/>
          <p:nvPr/>
        </p:nvSpPr>
        <p:spPr>
          <a:xfrm>
            <a:off x="2408032" y="198884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9B8F2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18107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58271-0DE9-061A-564F-FB3DE43F14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5955D523-40BC-B73C-A13B-7EAD6372E4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74"/>
          <a:stretch/>
        </p:blipFill>
        <p:spPr>
          <a:xfrm>
            <a:off x="1055440" y="1916832"/>
            <a:ext cx="823398" cy="79208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5487E7E-3F9F-C1B6-5833-512A2F0D58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74"/>
          <a:stretch/>
        </p:blipFill>
        <p:spPr>
          <a:xfrm>
            <a:off x="6496738" y="1916832"/>
            <a:ext cx="823398" cy="7920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1788F5-1364-4C85-ABAE-DD6E33051647}"/>
              </a:ext>
            </a:extLst>
          </p:cNvPr>
          <p:cNvSpPr/>
          <p:nvPr/>
        </p:nvSpPr>
        <p:spPr bwMode="white">
          <a:xfrm>
            <a:off x="2472380" y="2192654"/>
            <a:ext cx="238095" cy="2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61DE62-A891-F96F-41D0-6A60BEFE644D}"/>
              </a:ext>
            </a:extLst>
          </p:cNvPr>
          <p:cNvSpPr/>
          <p:nvPr/>
        </p:nvSpPr>
        <p:spPr bwMode="white">
          <a:xfrm>
            <a:off x="5005714" y="2183111"/>
            <a:ext cx="190476" cy="27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4F3261-0F41-A77F-6E9B-4FFD13643996}"/>
              </a:ext>
            </a:extLst>
          </p:cNvPr>
          <p:cNvSpPr/>
          <p:nvPr/>
        </p:nvSpPr>
        <p:spPr bwMode="white">
          <a:xfrm>
            <a:off x="8910476" y="2211741"/>
            <a:ext cx="209523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B22D7E-FF7C-BA7E-E13C-146499E388F0}"/>
              </a:ext>
            </a:extLst>
          </p:cNvPr>
          <p:cNvSpPr/>
          <p:nvPr/>
        </p:nvSpPr>
        <p:spPr bwMode="white">
          <a:xfrm>
            <a:off x="10377142" y="2173568"/>
            <a:ext cx="647619" cy="2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9AEFA5-8169-9F80-7477-D949C8852F54}"/>
              </a:ext>
            </a:extLst>
          </p:cNvPr>
          <p:cNvSpPr/>
          <p:nvPr/>
        </p:nvSpPr>
        <p:spPr bwMode="white">
          <a:xfrm>
            <a:off x="2520000" y="3309191"/>
            <a:ext cx="219047" cy="2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A90563-C9A5-5316-9E1D-5BA7EA6CCFF0}"/>
              </a:ext>
            </a:extLst>
          </p:cNvPr>
          <p:cNvSpPr/>
          <p:nvPr/>
        </p:nvSpPr>
        <p:spPr bwMode="white">
          <a:xfrm>
            <a:off x="4491428" y="3280562"/>
            <a:ext cx="685714" cy="2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BAE628-1049-7D6D-2322-32E798DF89A3}"/>
              </a:ext>
            </a:extLst>
          </p:cNvPr>
          <p:cNvSpPr/>
          <p:nvPr/>
        </p:nvSpPr>
        <p:spPr bwMode="white">
          <a:xfrm>
            <a:off x="7939047" y="3309191"/>
            <a:ext cx="238095" cy="2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EF478B4-D9C8-8893-6913-857612E63378}"/>
              </a:ext>
            </a:extLst>
          </p:cNvPr>
          <p:cNvSpPr/>
          <p:nvPr/>
        </p:nvSpPr>
        <p:spPr bwMode="white">
          <a:xfrm>
            <a:off x="9253333" y="3290105"/>
            <a:ext cx="971428" cy="29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89F26CB-3763-E425-46BF-BC92BB9067C0}"/>
              </a:ext>
            </a:extLst>
          </p:cNvPr>
          <p:cNvSpPr/>
          <p:nvPr/>
        </p:nvSpPr>
        <p:spPr bwMode="white">
          <a:xfrm>
            <a:off x="2710475" y="4387556"/>
            <a:ext cx="2419047" cy="2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5843C53-DB95-4679-F5B6-867B21373A66}"/>
              </a:ext>
            </a:extLst>
          </p:cNvPr>
          <p:cNvSpPr/>
          <p:nvPr/>
        </p:nvSpPr>
        <p:spPr bwMode="white">
          <a:xfrm>
            <a:off x="6634285" y="4387556"/>
            <a:ext cx="638095" cy="29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DDE65E23-E3C9-7FBA-C045-92E669BFFF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74"/>
          <a:stretch/>
        </p:blipFill>
        <p:spPr>
          <a:xfrm>
            <a:off x="1055440" y="3045241"/>
            <a:ext cx="823398" cy="79208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82F77FF9-551F-FF78-0D94-10FC54433F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74"/>
          <a:stretch/>
        </p:blipFill>
        <p:spPr>
          <a:xfrm>
            <a:off x="6496738" y="3045241"/>
            <a:ext cx="823398" cy="79208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0DA8A78C-1A09-7E8E-4126-EC793FDE60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74"/>
          <a:stretch/>
        </p:blipFill>
        <p:spPr>
          <a:xfrm>
            <a:off x="1055440" y="4168105"/>
            <a:ext cx="823398" cy="79208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B848E5C-64BE-623F-72E6-596CFB4CADB2}"/>
              </a:ext>
            </a:extLst>
          </p:cNvPr>
          <p:cNvSpPr/>
          <p:nvPr/>
        </p:nvSpPr>
        <p:spPr>
          <a:xfrm>
            <a:off x="9119999" y="3797753"/>
            <a:ext cx="2520617" cy="1287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99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E46B8C2-7B70-FAAB-42B1-3ABCB025CD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27999"/>
            <a:ext cx="9984432" cy="314278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1BE4852-2846-9C38-6594-CE8070F7847C}"/>
              </a:ext>
            </a:extLst>
          </p:cNvPr>
          <p:cNvSpPr/>
          <p:nvPr/>
        </p:nvSpPr>
        <p:spPr>
          <a:xfrm>
            <a:off x="8760296" y="692696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8608587-961B-E796-C9C5-430389D81C11}"/>
              </a:ext>
            </a:extLst>
          </p:cNvPr>
          <p:cNvCxnSpPr>
            <a:cxnSpLocks/>
          </p:cNvCxnSpPr>
          <p:nvPr/>
        </p:nvCxnSpPr>
        <p:spPr>
          <a:xfrm flipH="1" flipV="1">
            <a:off x="1869553" y="2204864"/>
            <a:ext cx="2138215" cy="68235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30AEF70-FF5D-EF13-19A3-A76248EA87EB}"/>
              </a:ext>
            </a:extLst>
          </p:cNvPr>
          <p:cNvCxnSpPr>
            <a:cxnSpLocks/>
          </p:cNvCxnSpPr>
          <p:nvPr/>
        </p:nvCxnSpPr>
        <p:spPr>
          <a:xfrm flipH="1" flipV="1">
            <a:off x="4553097" y="2204864"/>
            <a:ext cx="4639247" cy="68235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CF3CADD-1FA4-1D63-4C54-56C86C241A2B}"/>
              </a:ext>
            </a:extLst>
          </p:cNvPr>
          <p:cNvCxnSpPr>
            <a:cxnSpLocks/>
          </p:cNvCxnSpPr>
          <p:nvPr/>
        </p:nvCxnSpPr>
        <p:spPr>
          <a:xfrm flipV="1">
            <a:off x="2063552" y="2204864"/>
            <a:ext cx="4896544" cy="68235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EE09388-5EBA-FC6C-022B-20369B2BDE15}"/>
              </a:ext>
            </a:extLst>
          </p:cNvPr>
          <p:cNvCxnSpPr>
            <a:cxnSpLocks/>
          </p:cNvCxnSpPr>
          <p:nvPr/>
        </p:nvCxnSpPr>
        <p:spPr>
          <a:xfrm flipV="1">
            <a:off x="6960096" y="2204864"/>
            <a:ext cx="2683544" cy="68235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65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AAA03-444F-E936-6101-A242DB2657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7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D44CB-4DA1-1891-3B9B-1921B1A0F17A}"/>
              </a:ext>
            </a:extLst>
          </p:cNvPr>
          <p:cNvSpPr/>
          <p:nvPr/>
        </p:nvSpPr>
        <p:spPr bwMode="white">
          <a:xfrm>
            <a:off x="3815238" y="1535277"/>
            <a:ext cx="390476" cy="32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04FBC8-DC48-F399-B2F8-60357079EFF3}"/>
              </a:ext>
            </a:extLst>
          </p:cNvPr>
          <p:cNvSpPr/>
          <p:nvPr/>
        </p:nvSpPr>
        <p:spPr bwMode="white">
          <a:xfrm>
            <a:off x="4158095" y="1936706"/>
            <a:ext cx="723809" cy="32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9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02732-386C-703D-F5B1-26D53E65E5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4B137-BCAB-8BA2-E670-F6126F57A2E8}"/>
              </a:ext>
            </a:extLst>
          </p:cNvPr>
          <p:cNvSpPr/>
          <p:nvPr/>
        </p:nvSpPr>
        <p:spPr bwMode="white">
          <a:xfrm>
            <a:off x="6786666" y="2670597"/>
            <a:ext cx="666667" cy="25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24CE9-6BDA-1489-A653-AC8B7C63A10A}"/>
              </a:ext>
            </a:extLst>
          </p:cNvPr>
          <p:cNvSpPr/>
          <p:nvPr/>
        </p:nvSpPr>
        <p:spPr bwMode="white">
          <a:xfrm>
            <a:off x="10215238" y="2584673"/>
            <a:ext cx="695238" cy="32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83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</Words>
  <Application>Microsoft Office PowerPoint</Application>
  <PresentationFormat>宽屏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2024-08-19T15:24:24Z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