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24" r:id="rId3"/>
    <p:sldId id="334" r:id="rId4"/>
    <p:sldId id="332" r:id="rId5"/>
    <p:sldId id="331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106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CA845-FFDC-46D6-AC14-3E6D308762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119BC8-324F-4218-A9B3-1E7BA94FD9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119BC8-324F-4218-A9B3-1E7BA94FD9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12" y="2852936"/>
            <a:ext cx="11842152" cy="1191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2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2949"/>
            <a:ext cx="10800000" cy="239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0952" y="1658156"/>
            <a:ext cx="352380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9047" y="2679154"/>
            <a:ext cx="361904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614274"/>
            <a:ext cx="352380" cy="3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358"/>
          <a:stretch>
            <a:fillRect/>
          </a:stretch>
        </p:blipFill>
        <p:spPr>
          <a:xfrm>
            <a:off x="695400" y="4293096"/>
            <a:ext cx="8760376" cy="54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722" y="785198"/>
            <a:ext cx="10040438" cy="340567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 flipV="1">
            <a:off x="1487488" y="2680571"/>
            <a:ext cx="2448272" cy="976557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487488" y="2680571"/>
            <a:ext cx="2304256" cy="1108469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6528048" y="2680571"/>
            <a:ext cx="2304256" cy="1108469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528048" y="2636912"/>
            <a:ext cx="2304256" cy="1108469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358"/>
          <a:stretch>
            <a:fillRect/>
          </a:stretch>
        </p:blipFill>
        <p:spPr>
          <a:xfrm>
            <a:off x="695400" y="4179539"/>
            <a:ext cx="8760376" cy="54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6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64290"/>
            <a:ext cx="10800000" cy="1696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t="5237"/>
          <a:stretch>
            <a:fillRect/>
          </a:stretch>
        </p:blipFill>
        <p:spPr>
          <a:xfrm>
            <a:off x="690239" y="4309231"/>
            <a:ext cx="1517328" cy="8994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t="5237"/>
          <a:stretch>
            <a:fillRect/>
          </a:stretch>
        </p:blipFill>
        <p:spPr>
          <a:xfrm>
            <a:off x="7968208" y="1737511"/>
            <a:ext cx="1517328" cy="8994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2998104"/>
            <a:ext cx="792089" cy="8617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7" y="1742693"/>
            <a:ext cx="792089" cy="86179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t="5237"/>
          <a:stretch>
            <a:fillRect/>
          </a:stretch>
        </p:blipFill>
        <p:spPr>
          <a:xfrm>
            <a:off x="9552384" y="1737511"/>
            <a:ext cx="1517328" cy="8994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2998104"/>
            <a:ext cx="792089" cy="86179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/>
          <a:srcRect t="5237"/>
          <a:stretch>
            <a:fillRect/>
          </a:stretch>
        </p:blipFill>
        <p:spPr>
          <a:xfrm>
            <a:off x="2274416" y="4309231"/>
            <a:ext cx="1517328" cy="89940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/>
          <a:srcRect t="5237"/>
          <a:stretch>
            <a:fillRect/>
          </a:stretch>
        </p:blipFill>
        <p:spPr>
          <a:xfrm>
            <a:off x="5265328" y="4309231"/>
            <a:ext cx="1517328" cy="899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7884"/>
            <a:ext cx="9728930" cy="484284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6198220" y="3573016"/>
            <a:ext cx="1707604" cy="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951984" y="4293096"/>
            <a:ext cx="1707604" cy="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240016" y="5013176"/>
            <a:ext cx="1707604" cy="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023992" y="5805264"/>
            <a:ext cx="1707604" cy="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9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952" y="980523"/>
            <a:ext cx="238095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6666" y="1390433"/>
            <a:ext cx="390476" cy="3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7619" y="1390433"/>
            <a:ext cx="380952" cy="3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2791754"/>
            <a:ext cx="9923809" cy="3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523" y="3268394"/>
            <a:ext cx="838095" cy="30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807968" y="574868"/>
            <a:ext cx="2376264" cy="333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06"/>
          <a:stretch>
            <a:fillRect/>
          </a:stretch>
        </p:blipFill>
        <p:spPr>
          <a:xfrm>
            <a:off x="720000" y="692696"/>
            <a:ext cx="10800000" cy="216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6666" y="2000068"/>
            <a:ext cx="390476" cy="32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60" y="3672508"/>
            <a:ext cx="10800000" cy="2069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15480" y="5129064"/>
            <a:ext cx="4409523" cy="4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2861649"/>
            <a:ext cx="10800000" cy="905389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H="1" flipV="1">
            <a:off x="7391757" y="2781553"/>
            <a:ext cx="647700" cy="50419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008" y="5628412"/>
            <a:ext cx="8760376" cy="1121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2024-08-22T09:25:50Z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