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24" r:id="rId3"/>
    <p:sldId id="329" r:id="rId4"/>
    <p:sldId id="327" r:id="rId5"/>
    <p:sldId id="326" r:id="rId6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3F7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3452" autoAdjust="0"/>
  </p:normalViewPr>
  <p:slideViewPr>
    <p:cSldViewPr showGuides="1">
      <p:cViewPr>
        <p:scale>
          <a:sx n="100" d="100"/>
          <a:sy n="100" d="100"/>
        </p:scale>
        <p:origin x="-2904" y="-9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EF66EB-6BC6-4AF3-9937-8992F8072F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58BF9-CFF6-408D-9995-7A33DFC51D1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658BF9-CFF6-408D-9995-7A33DFC51D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332" b="23586"/>
          <a:stretch>
            <a:fillRect/>
          </a:stretch>
        </p:blipFill>
        <p:spPr>
          <a:xfrm>
            <a:off x="4511824" y="2924944"/>
            <a:ext cx="3168352" cy="1008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88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r="31708"/>
          <a:stretch>
            <a:fillRect/>
          </a:stretch>
        </p:blipFill>
        <p:spPr>
          <a:xfrm>
            <a:off x="6703089" y="1628800"/>
            <a:ext cx="1041470" cy="7875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31708"/>
          <a:stretch>
            <a:fillRect/>
          </a:stretch>
        </p:blipFill>
        <p:spPr>
          <a:xfrm>
            <a:off x="1886179" y="1628800"/>
            <a:ext cx="1041470" cy="7875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37114"/>
            <a:ext cx="10800000" cy="2734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4447261"/>
            <a:ext cx="974895" cy="28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3873" y="4375253"/>
            <a:ext cx="1155094" cy="28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51320" y="4303245"/>
            <a:ext cx="1861104" cy="35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832304" y="4662051"/>
            <a:ext cx="864096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97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 flipH="1">
            <a:off x="1847528" y="2708920"/>
            <a:ext cx="432048" cy="31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04312" y="2780928"/>
            <a:ext cx="139497" cy="23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 flipH="1">
            <a:off x="5182025" y="2708920"/>
            <a:ext cx="432048" cy="31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8072" y="836712"/>
            <a:ext cx="9264352" cy="4628583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 flipH="1" flipV="1">
            <a:off x="1559496" y="2636912"/>
            <a:ext cx="6912768" cy="936104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727848" y="3979095"/>
            <a:ext cx="3717528" cy="1034081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1559496" y="2551970"/>
            <a:ext cx="3168352" cy="1021046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 flipV="1">
            <a:off x="1559496" y="4077072"/>
            <a:ext cx="6912768" cy="936104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1559496" y="3992130"/>
            <a:ext cx="3168352" cy="1021046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5002436" y="2551970"/>
            <a:ext cx="3168352" cy="1021046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0372" y="807843"/>
            <a:ext cx="10476188" cy="4061317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65" t="56383" r="22313" b="34556"/>
          <a:stretch>
            <a:fillRect/>
          </a:stretch>
        </p:blipFill>
        <p:spPr>
          <a:xfrm>
            <a:off x="7896200" y="3090044"/>
            <a:ext cx="1080120" cy="360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9" name="椭圆 8"/>
          <p:cNvSpPr/>
          <p:nvPr/>
        </p:nvSpPr>
        <p:spPr>
          <a:xfrm>
            <a:off x="2711624" y="2060848"/>
            <a:ext cx="504056" cy="360040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279576" y="2780928"/>
            <a:ext cx="504056" cy="360040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207568" y="4293096"/>
            <a:ext cx="504056" cy="360040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2024-08-22T09:02:50Z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