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29" r:id="rId5"/>
    <p:sldId id="328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94" autoAdjust="0"/>
    <p:restoredTop sz="94660"/>
  </p:normalViewPr>
  <p:slideViewPr>
    <p:cSldViewPr showGuides="1">
      <p:cViewPr>
        <p:scale>
          <a:sx n="66" d="100"/>
          <a:sy n="66" d="100"/>
        </p:scale>
        <p:origin x="-180" y="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 b="21651"/>
          <a:stretch>
            <a:fillRect/>
          </a:stretch>
        </p:blipFill>
        <p:spPr>
          <a:xfrm>
            <a:off x="3223139" y="2780928"/>
            <a:ext cx="5745722" cy="111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7" y="2371423"/>
            <a:ext cx="6624735" cy="769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669"/>
            <a:ext cx="10800000" cy="212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4182157"/>
            <a:ext cx="390476" cy="2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4182157"/>
            <a:ext cx="390476" cy="2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809" y="4182157"/>
            <a:ext cx="447619" cy="2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2380" y="4733558"/>
            <a:ext cx="485714" cy="38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66781" y="4688473"/>
            <a:ext cx="301227" cy="43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43809" y="4793674"/>
            <a:ext cx="390476" cy="2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887101"/>
            <a:ext cx="342858" cy="31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476" y="2507296"/>
            <a:ext cx="333333" cy="30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8095" y="3909891"/>
            <a:ext cx="333333" cy="31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571" y="3909891"/>
            <a:ext cx="333333" cy="30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024760" y="3284984"/>
            <a:ext cx="470839" cy="4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91428" y="3284984"/>
            <a:ext cx="470838" cy="4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48571" y="3356992"/>
            <a:ext cx="295238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39047" y="3284984"/>
            <a:ext cx="295238" cy="4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05714" y="3284984"/>
            <a:ext cx="295238" cy="4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08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152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91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67619" y="4373085"/>
            <a:ext cx="390476" cy="33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4382651"/>
            <a:ext cx="380952" cy="32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904" y="4382651"/>
            <a:ext cx="380952" cy="32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