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444" y="2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3628E0-A0F7-58D0-171C-A993D2DEB96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560" b="4497"/>
          <a:stretch/>
        </p:blipFill>
        <p:spPr>
          <a:xfrm>
            <a:off x="5025977" y="2916231"/>
            <a:ext cx="2140046" cy="1160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BBFEDE0E-B840-5A87-8893-B6C8A74D58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9084" y="956720"/>
            <a:ext cx="10641492" cy="3047564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DB7A35F8-5126-869C-9FFB-7B2023758446}"/>
              </a:ext>
            </a:extLst>
          </p:cNvPr>
          <p:cNvCxnSpPr>
            <a:cxnSpLocks/>
          </p:cNvCxnSpPr>
          <p:nvPr/>
        </p:nvCxnSpPr>
        <p:spPr>
          <a:xfrm flipV="1">
            <a:off x="1847528" y="2420888"/>
            <a:ext cx="0" cy="792088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7B2E332B-054C-09B9-C875-9F20AC140117}"/>
              </a:ext>
            </a:extLst>
          </p:cNvPr>
          <p:cNvCxnSpPr>
            <a:cxnSpLocks/>
          </p:cNvCxnSpPr>
          <p:nvPr/>
        </p:nvCxnSpPr>
        <p:spPr>
          <a:xfrm flipH="1" flipV="1">
            <a:off x="3287688" y="2420888"/>
            <a:ext cx="2808312" cy="792088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4D6E3BBB-E1AE-6F7E-293D-B1267D259CD8}"/>
              </a:ext>
            </a:extLst>
          </p:cNvPr>
          <p:cNvCxnSpPr>
            <a:cxnSpLocks/>
          </p:cNvCxnSpPr>
          <p:nvPr/>
        </p:nvCxnSpPr>
        <p:spPr>
          <a:xfrm flipV="1">
            <a:off x="3431704" y="2420888"/>
            <a:ext cx="1296144" cy="792088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5449F734-91EB-F0F6-0A09-0B9BCD170FCA}"/>
              </a:ext>
            </a:extLst>
          </p:cNvPr>
          <p:cNvCxnSpPr>
            <a:cxnSpLocks/>
          </p:cNvCxnSpPr>
          <p:nvPr/>
        </p:nvCxnSpPr>
        <p:spPr>
          <a:xfrm flipV="1">
            <a:off x="4826236" y="2420888"/>
            <a:ext cx="1296144" cy="792088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9B37D318-22BA-DB2F-D988-BBCC69C66CAB}"/>
              </a:ext>
            </a:extLst>
          </p:cNvPr>
          <p:cNvCxnSpPr>
            <a:cxnSpLocks/>
          </p:cNvCxnSpPr>
          <p:nvPr/>
        </p:nvCxnSpPr>
        <p:spPr>
          <a:xfrm flipH="1" flipV="1">
            <a:off x="7539856" y="2420888"/>
            <a:ext cx="1436464" cy="792088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ECF343AC-B508-7CED-FB5C-4C5243860C3D}"/>
              </a:ext>
            </a:extLst>
          </p:cNvPr>
          <p:cNvCxnSpPr>
            <a:cxnSpLocks/>
          </p:cNvCxnSpPr>
          <p:nvPr/>
        </p:nvCxnSpPr>
        <p:spPr>
          <a:xfrm flipV="1">
            <a:off x="7610016" y="2420888"/>
            <a:ext cx="1296144" cy="792088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A79B5E9B-7874-24FD-C84F-5C775A5E9201}"/>
              </a:ext>
            </a:extLst>
          </p:cNvPr>
          <p:cNvCxnSpPr>
            <a:cxnSpLocks/>
          </p:cNvCxnSpPr>
          <p:nvPr/>
        </p:nvCxnSpPr>
        <p:spPr>
          <a:xfrm flipV="1">
            <a:off x="10488488" y="2420888"/>
            <a:ext cx="0" cy="792088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2213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9BDAA1-9AEE-1422-F0B2-506FAAC195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0800000" cy="2139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13AD3E2-F173-3A2E-5B21-C1FC8E04E32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334" b="10545"/>
          <a:stretch/>
        </p:blipFill>
        <p:spPr>
          <a:xfrm>
            <a:off x="1800719" y="2060847"/>
            <a:ext cx="838767" cy="91516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ABA46A94-12C9-4745-7E8F-7BAFF4268E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4002" y="2103206"/>
            <a:ext cx="791958" cy="965754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F4B76E76-0587-90DD-DFE1-1AF9B84B61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4272" y="2103206"/>
            <a:ext cx="791958" cy="96575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A6088016-EFF1-5949-A53B-67439B983E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23857" y="2103206"/>
            <a:ext cx="791958" cy="965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10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D76E21-1272-E5F3-71FA-8F831556C4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2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303642-FC57-923F-42FE-E52E437401F5}"/>
              </a:ext>
            </a:extLst>
          </p:cNvPr>
          <p:cNvSpPr/>
          <p:nvPr/>
        </p:nvSpPr>
        <p:spPr bwMode="white">
          <a:xfrm>
            <a:off x="2510475" y="2276872"/>
            <a:ext cx="180952" cy="38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021EF0-20B6-ADCD-373C-27A81672D7B0}"/>
              </a:ext>
            </a:extLst>
          </p:cNvPr>
          <p:cNvSpPr/>
          <p:nvPr/>
        </p:nvSpPr>
        <p:spPr bwMode="white">
          <a:xfrm>
            <a:off x="5900952" y="2457016"/>
            <a:ext cx="180952" cy="200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E22494-E432-6252-962A-75A9C8A25331}"/>
              </a:ext>
            </a:extLst>
          </p:cNvPr>
          <p:cNvSpPr/>
          <p:nvPr/>
        </p:nvSpPr>
        <p:spPr bwMode="white">
          <a:xfrm>
            <a:off x="9196190" y="2485595"/>
            <a:ext cx="352380" cy="142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9904E0-E78E-AE00-AFA1-87D5A174AABC}"/>
              </a:ext>
            </a:extLst>
          </p:cNvPr>
          <p:cNvSpPr/>
          <p:nvPr/>
        </p:nvSpPr>
        <p:spPr bwMode="white">
          <a:xfrm>
            <a:off x="6434285" y="3895505"/>
            <a:ext cx="400000" cy="24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EA7E28-5427-48D3-9444-0A92BCDF3398}"/>
              </a:ext>
            </a:extLst>
          </p:cNvPr>
          <p:cNvSpPr/>
          <p:nvPr/>
        </p:nvSpPr>
        <p:spPr bwMode="white">
          <a:xfrm>
            <a:off x="9310476" y="3876453"/>
            <a:ext cx="323809" cy="266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59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ED25FFEA-A977-FE31-4FDC-E85EC70081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0906241" cy="3778823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64B3D783-876F-C241-FE0D-265F0C8ABA31}"/>
              </a:ext>
            </a:extLst>
          </p:cNvPr>
          <p:cNvCxnSpPr>
            <a:cxnSpLocks/>
          </p:cNvCxnSpPr>
          <p:nvPr/>
        </p:nvCxnSpPr>
        <p:spPr>
          <a:xfrm flipH="1" flipV="1">
            <a:off x="1991544" y="2334497"/>
            <a:ext cx="5040560" cy="676215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87DCA99E-924F-B951-3919-E17C942A5B16}"/>
              </a:ext>
            </a:extLst>
          </p:cNvPr>
          <p:cNvCxnSpPr>
            <a:cxnSpLocks/>
          </p:cNvCxnSpPr>
          <p:nvPr/>
        </p:nvCxnSpPr>
        <p:spPr>
          <a:xfrm flipV="1">
            <a:off x="7536160" y="3645024"/>
            <a:ext cx="0" cy="404389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02D58DAD-E6E8-6D2C-0271-AC1A1D626016}"/>
              </a:ext>
            </a:extLst>
          </p:cNvPr>
          <p:cNvCxnSpPr>
            <a:cxnSpLocks/>
          </p:cNvCxnSpPr>
          <p:nvPr/>
        </p:nvCxnSpPr>
        <p:spPr>
          <a:xfrm flipV="1">
            <a:off x="2078447" y="2245776"/>
            <a:ext cx="2073337" cy="466581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A497879C-F2B9-5164-EBE3-DBEF4CF99D80}"/>
              </a:ext>
            </a:extLst>
          </p:cNvPr>
          <p:cNvCxnSpPr>
            <a:cxnSpLocks/>
          </p:cNvCxnSpPr>
          <p:nvPr/>
        </p:nvCxnSpPr>
        <p:spPr>
          <a:xfrm>
            <a:off x="1991544" y="3717032"/>
            <a:ext cx="2815759" cy="332381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2AD80BFA-2B9C-74C8-F8A2-44647B6BB50D}"/>
              </a:ext>
            </a:extLst>
          </p:cNvPr>
          <p:cNvCxnSpPr>
            <a:cxnSpLocks/>
          </p:cNvCxnSpPr>
          <p:nvPr/>
        </p:nvCxnSpPr>
        <p:spPr>
          <a:xfrm flipV="1">
            <a:off x="4807303" y="2334497"/>
            <a:ext cx="2512833" cy="605310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4E7AA1C3-C106-A26D-74CD-6BDE90FCF79B}"/>
              </a:ext>
            </a:extLst>
          </p:cNvPr>
          <p:cNvCxnSpPr>
            <a:cxnSpLocks/>
          </p:cNvCxnSpPr>
          <p:nvPr/>
        </p:nvCxnSpPr>
        <p:spPr>
          <a:xfrm>
            <a:off x="5015880" y="3763404"/>
            <a:ext cx="5184576" cy="286009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08EA5B8F-DCE2-4A0A-6777-6B934D014614}"/>
              </a:ext>
            </a:extLst>
          </p:cNvPr>
          <p:cNvCxnSpPr>
            <a:cxnSpLocks/>
          </p:cNvCxnSpPr>
          <p:nvPr/>
        </p:nvCxnSpPr>
        <p:spPr>
          <a:xfrm flipV="1">
            <a:off x="10416480" y="2360687"/>
            <a:ext cx="0" cy="437444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2E41B135-7F98-3BA7-4186-63BAFC9E1B07}"/>
              </a:ext>
            </a:extLst>
          </p:cNvPr>
          <p:cNvCxnSpPr>
            <a:cxnSpLocks/>
          </p:cNvCxnSpPr>
          <p:nvPr/>
        </p:nvCxnSpPr>
        <p:spPr>
          <a:xfrm flipV="1">
            <a:off x="2078447" y="3645024"/>
            <a:ext cx="7839780" cy="404389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4829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65215C-666A-D952-95FC-FC41446975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51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0EBD2D-CEF7-767C-C011-DE5195242403}"/>
              </a:ext>
            </a:extLst>
          </p:cNvPr>
          <p:cNvSpPr/>
          <p:nvPr/>
        </p:nvSpPr>
        <p:spPr bwMode="white">
          <a:xfrm>
            <a:off x="6729523" y="2163285"/>
            <a:ext cx="666667" cy="305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C0F91A-01DD-BFA4-65A8-D53BA3E0147F}"/>
              </a:ext>
            </a:extLst>
          </p:cNvPr>
          <p:cNvSpPr/>
          <p:nvPr/>
        </p:nvSpPr>
        <p:spPr bwMode="white">
          <a:xfrm>
            <a:off x="9853333" y="2163285"/>
            <a:ext cx="723809" cy="29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926C59-A832-3B2E-7A17-37CADBE8602E}"/>
              </a:ext>
            </a:extLst>
          </p:cNvPr>
          <p:cNvSpPr/>
          <p:nvPr/>
        </p:nvSpPr>
        <p:spPr bwMode="white">
          <a:xfrm>
            <a:off x="3700952" y="2964457"/>
            <a:ext cx="1371428" cy="29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7184CE-E066-8D89-E01F-C8A2A7C0DA15}"/>
              </a:ext>
            </a:extLst>
          </p:cNvPr>
          <p:cNvSpPr/>
          <p:nvPr/>
        </p:nvSpPr>
        <p:spPr bwMode="white">
          <a:xfrm>
            <a:off x="6643809" y="2973994"/>
            <a:ext cx="1009523" cy="286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E089CB-500F-870F-84AF-0510139A1E10}"/>
              </a:ext>
            </a:extLst>
          </p:cNvPr>
          <p:cNvSpPr/>
          <p:nvPr/>
        </p:nvSpPr>
        <p:spPr bwMode="white">
          <a:xfrm>
            <a:off x="9967619" y="2983532"/>
            <a:ext cx="695238" cy="267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390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62</cp:revision>
  <dcterms:created xsi:type="dcterms:W3CDTF">2015-09-16T06:44:00Z</dcterms:created>
  <dcterms:modified xsi:type="dcterms:W3CDTF">2024-08-19T13:49:40Z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